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9.xml" ContentType="application/vnd.openxmlformats-officedocument.theme+xml"/>
  <Override PartName="/ppt/slideLayouts/slideLayout40.xml" ContentType="application/vnd.openxmlformats-officedocument.presentationml.slideLayout+xml"/>
  <Override PartName="/ppt/theme/theme10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1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6"/>
    <p:sldMasterId id="2147483689" r:id="rId7"/>
    <p:sldMasterId id="2147483650" r:id="rId8"/>
    <p:sldMasterId id="2147483661" r:id="rId9"/>
    <p:sldMasterId id="2147483665" r:id="rId10"/>
    <p:sldMasterId id="2147483669" r:id="rId11"/>
    <p:sldMasterId id="2147483693" r:id="rId12"/>
    <p:sldMasterId id="2147483678" r:id="rId13"/>
    <p:sldMasterId id="2147483682" r:id="rId14"/>
    <p:sldMasterId id="2147483685" r:id="rId15"/>
    <p:sldMasterId id="2147483704" r:id="rId16"/>
    <p:sldMasterId id="2147483734" r:id="rId17"/>
    <p:sldMasterId id="2147483745" r:id="rId18"/>
  </p:sldMasterIdLst>
  <p:notesMasterIdLst>
    <p:notesMasterId r:id="rId45"/>
  </p:notesMasterIdLst>
  <p:sldIdLst>
    <p:sldId id="283" r:id="rId19"/>
    <p:sldId id="260" r:id="rId20"/>
    <p:sldId id="417" r:id="rId21"/>
    <p:sldId id="440" r:id="rId22"/>
    <p:sldId id="1078" r:id="rId23"/>
    <p:sldId id="1079" r:id="rId24"/>
    <p:sldId id="1080" r:id="rId25"/>
    <p:sldId id="441" r:id="rId26"/>
    <p:sldId id="307" r:id="rId27"/>
    <p:sldId id="302" r:id="rId28"/>
    <p:sldId id="303" r:id="rId29"/>
    <p:sldId id="304" r:id="rId30"/>
    <p:sldId id="1077" r:id="rId31"/>
    <p:sldId id="1084" r:id="rId32"/>
    <p:sldId id="1085" r:id="rId33"/>
    <p:sldId id="1086" r:id="rId34"/>
    <p:sldId id="1087" r:id="rId35"/>
    <p:sldId id="1088" r:id="rId36"/>
    <p:sldId id="1090" r:id="rId37"/>
    <p:sldId id="277" r:id="rId38"/>
    <p:sldId id="1082" r:id="rId39"/>
    <p:sldId id="1083" r:id="rId40"/>
    <p:sldId id="1070" r:id="rId41"/>
    <p:sldId id="315" r:id="rId42"/>
    <p:sldId id="1081" r:id="rId43"/>
    <p:sldId id="282" r:id="rId44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A23F"/>
    <a:srgbClr val="8266BC"/>
    <a:srgbClr val="330072"/>
    <a:srgbClr val="9EA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57"/>
    <p:restoredTop sz="85436" autoAdjust="0"/>
  </p:normalViewPr>
  <p:slideViewPr>
    <p:cSldViewPr snapToGrid="0" snapToObjects="1">
      <p:cViewPr varScale="1">
        <p:scale>
          <a:sx n="111" d="100"/>
          <a:sy n="111" d="100"/>
        </p:scale>
        <p:origin x="110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359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8.xml"/><Relationship Id="rId18" Type="http://schemas.openxmlformats.org/officeDocument/2006/relationships/slideMaster" Target="slideMasters/slideMaster13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2.xml"/><Relationship Id="rId12" Type="http://schemas.openxmlformats.org/officeDocument/2006/relationships/slideMaster" Target="slideMasters/slideMaster7.xml"/><Relationship Id="rId17" Type="http://schemas.openxmlformats.org/officeDocument/2006/relationships/slideMaster" Target="slideMasters/slideMaster12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1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10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Master" Target="slideMasters/slideMaster9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50975693255733"/>
          <c:y val="2.8995050645813966E-2"/>
          <c:w val="0.72532123251799596"/>
          <c:h val="0.87387270624083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Pre-enrollment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 w="21704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36" b="0" i="0" u="none" strike="noStrike" kern="1200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A1c &lt; 9 </c:v>
                </c:pt>
                <c:pt idx="1">
                  <c:v>A1c &lt;8</c:v>
                </c:pt>
                <c:pt idx="2">
                  <c:v>BP &lt;140/90</c:v>
                </c:pt>
                <c:pt idx="3">
                  <c:v>LDL &lt;100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</c:v>
                </c:pt>
                <c:pt idx="1">
                  <c:v>0.02</c:v>
                </c:pt>
                <c:pt idx="2">
                  <c:v>0.88</c:v>
                </c:pt>
                <c:pt idx="3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4E-4CE9-B363-E689B59CD9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724672"/>
        <c:axId val="1"/>
      </c:barChart>
      <c:catAx>
        <c:axId val="224724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536" b="1" i="0" u="none" strike="noStrike" kern="1200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536" b="1" i="0" u="none" strike="noStrike" kern="1200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en-US"/>
          </a:p>
        </c:txPr>
        <c:crossAx val="224724672"/>
        <c:crosses val="autoZero"/>
        <c:crossBetween val="between"/>
      </c:valAx>
      <c:spPr>
        <a:noFill/>
        <a:ln w="22047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14" b="0" i="0" u="none" strike="noStrike" kern="1200" baseline="0">
              <a:solidFill>
                <a:srgbClr val="000000"/>
              </a:solidFill>
              <a:latin typeface="Century Gothic"/>
              <a:ea typeface="Century Gothic"/>
              <a:cs typeface="Century Gothic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536" b="0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50975693255733"/>
          <c:y val="2.8995050645813966E-2"/>
          <c:w val="0.68394636539997722"/>
          <c:h val="0.87387270624083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ACTIVE Pre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2167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71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A1c &lt; 9 </c:v>
                </c:pt>
                <c:pt idx="1">
                  <c:v>A1c &lt;8</c:v>
                </c:pt>
                <c:pt idx="2">
                  <c:v>BP &lt;140/90</c:v>
                </c:pt>
                <c:pt idx="3">
                  <c:v>LDL &lt;100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</c:v>
                </c:pt>
                <c:pt idx="1">
                  <c:v>0.02</c:v>
                </c:pt>
                <c:pt idx="2">
                  <c:v>0.88</c:v>
                </c:pt>
                <c:pt idx="3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CE-45D0-A037-C55DBA6627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ACTIVE Post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2167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71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A1c &lt; 9 </c:v>
                </c:pt>
                <c:pt idx="1">
                  <c:v>A1c &lt;8</c:v>
                </c:pt>
                <c:pt idx="2">
                  <c:v>BP &lt;140/90</c:v>
                </c:pt>
                <c:pt idx="3">
                  <c:v>LDL &lt;100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0.82</c:v>
                </c:pt>
                <c:pt idx="1">
                  <c:v>0.63</c:v>
                </c:pt>
                <c:pt idx="2">
                  <c:v>0.92</c:v>
                </c:pt>
                <c:pt idx="3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CE-45D0-A037-C55DBA6627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396216"/>
        <c:axId val="1"/>
      </c:barChart>
      <c:catAx>
        <c:axId val="231396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71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71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396216"/>
        <c:crosses val="autoZero"/>
        <c:crossBetween val="between"/>
      </c:valAx>
      <c:spPr>
        <a:noFill/>
        <a:ln w="22167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71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57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50975693255733"/>
          <c:y val="4.5597488681305566E-2"/>
          <c:w val="0.68177394387260215"/>
          <c:h val="0.85727025006550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ACTIVE Pre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9.8751713863795764E-17"/>
                  <c:y val="7.3525058748146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E4-4B1D-8E4C-DF5EB3677CE2}"/>
                </c:ext>
              </c:extLst>
            </c:dLbl>
            <c:spPr>
              <a:noFill/>
              <a:ln w="2539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99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A1c &lt; 9 </c:v>
                </c:pt>
                <c:pt idx="1">
                  <c:v>A1c &lt;8</c:v>
                </c:pt>
                <c:pt idx="2">
                  <c:v>BP &lt;140/90</c:v>
                </c:pt>
                <c:pt idx="3">
                  <c:v>LDL &lt;100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</c:v>
                </c:pt>
                <c:pt idx="1">
                  <c:v>0.02</c:v>
                </c:pt>
                <c:pt idx="2">
                  <c:v>0.88</c:v>
                </c:pt>
                <c:pt idx="3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7B-4686-A8FD-71CA59C5CE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ACTIVE Post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4.9375856931897882E-17"/>
                  <c:y val="7.3525058748146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E4-4B1D-8E4C-DF5EB3677CE2}"/>
                </c:ext>
              </c:extLst>
            </c:dLbl>
            <c:spPr>
              <a:noFill/>
              <a:ln w="2539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99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A1c &lt; 9 </c:v>
                </c:pt>
                <c:pt idx="1">
                  <c:v>A1c &lt;8</c:v>
                </c:pt>
                <c:pt idx="2">
                  <c:v>BP &lt;140/90</c:v>
                </c:pt>
                <c:pt idx="3">
                  <c:v>LDL &lt;100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0.82</c:v>
                </c:pt>
                <c:pt idx="1">
                  <c:v>0.63</c:v>
                </c:pt>
                <c:pt idx="2">
                  <c:v>0.92</c:v>
                </c:pt>
                <c:pt idx="3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7B-4686-A8FD-71CA59C5CE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713368"/>
        <c:axId val="1"/>
      </c:barChart>
      <c:catAx>
        <c:axId val="218713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99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99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713368"/>
        <c:crosses val="autoZero"/>
        <c:crossBetween val="between"/>
      </c:valAx>
      <c:spPr>
        <a:noFill/>
        <a:ln w="2539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99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799"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558113659705581E-2"/>
          <c:y val="0.12601358138097404"/>
          <c:w val="0.95244188634029447"/>
          <c:h val="0.795272443189134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587157061558734E-3"/>
                  <c:y val="5.56046805113192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636370669206698E-2"/>
                      <c:h val="5.56700977825090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AD3D-48F9-B283-B19739750FDC}"/>
                </c:ext>
              </c:extLst>
            </c:dLbl>
            <c:dLbl>
              <c:idx val="1"/>
              <c:layout>
                <c:manualLayout>
                  <c:x val="1.7060367454030046E-5"/>
                  <c:y val="6.32366954834610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D3D-48F9-B283-B19739750FDC}"/>
                </c:ext>
              </c:extLst>
            </c:dLbl>
            <c:dLbl>
              <c:idx val="2"/>
              <c:layout>
                <c:manualLayout>
                  <c:x val="1.0416666666665903E-3"/>
                  <c:y val="4.57920898328511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D3D-48F9-B283-B19739750FDC}"/>
                </c:ext>
              </c:extLst>
            </c:dLbl>
            <c:dLbl>
              <c:idx val="3"/>
              <c:layout>
                <c:manualLayout>
                  <c:x val="0"/>
                  <c:y val="0.1013967703441703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636370669206698E-2"/>
                      <c:h val="7.09341277267927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D3D-48F9-B283-B19739750F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A1c &lt; 9</c:v>
                </c:pt>
                <c:pt idx="1">
                  <c:v>A1c &lt;8</c:v>
                </c:pt>
                <c:pt idx="2">
                  <c:v>BP Control</c:v>
                </c:pt>
                <c:pt idx="3">
                  <c:v>Nephropathy Screening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0.87</c:v>
                </c:pt>
                <c:pt idx="1">
                  <c:v>0.71</c:v>
                </c:pt>
                <c:pt idx="2">
                  <c:v>0.88</c:v>
                </c:pt>
                <c:pt idx="3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F2-4BDF-A85D-CBBEA4AD95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1761471184676201E-3"/>
                  <c:y val="4.7972665539177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D3D-48F9-B283-B19739750FDC}"/>
                </c:ext>
              </c:extLst>
            </c:dLbl>
            <c:dLbl>
              <c:idx val="1"/>
              <c:layout>
                <c:manualLayout>
                  <c:x val="-1.0587157061558734E-3"/>
                  <c:y val="6.3236695483461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3D-48F9-B283-B19739750FDC}"/>
                </c:ext>
              </c:extLst>
            </c:dLbl>
            <c:dLbl>
              <c:idx val="2"/>
              <c:layout>
                <c:manualLayout>
                  <c:x val="1.0587157061557957E-3"/>
                  <c:y val="8.504245254672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D3D-48F9-B283-B19739750FDC}"/>
                </c:ext>
              </c:extLst>
            </c:dLbl>
            <c:dLbl>
              <c:idx val="3"/>
              <c:layout>
                <c:manualLayout>
                  <c:x val="0"/>
                  <c:y val="6.32366954834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D3D-48F9-B283-B19739750F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A1c &lt; 9</c:v>
                </c:pt>
                <c:pt idx="1">
                  <c:v>A1c &lt;8</c:v>
                </c:pt>
                <c:pt idx="2">
                  <c:v>BP Control</c:v>
                </c:pt>
                <c:pt idx="3">
                  <c:v>Nephropathy Screening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0.86</c:v>
                </c:pt>
                <c:pt idx="1">
                  <c:v>0.67</c:v>
                </c:pt>
                <c:pt idx="2">
                  <c:v>0.86</c:v>
                </c:pt>
                <c:pt idx="3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F2-4BDF-A85D-CBBEA4AD954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1761471184676392E-3"/>
                  <c:y val="5.6694968364482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D3D-48F9-B283-B19739750FDC}"/>
                </c:ext>
              </c:extLst>
            </c:dLbl>
            <c:dLbl>
              <c:idx val="1"/>
              <c:layout>
                <c:manualLayout>
                  <c:x val="1.0587157061558734E-3"/>
                  <c:y val="6.7597846896113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D3D-48F9-B283-B19739750FDC}"/>
                </c:ext>
              </c:extLst>
            </c:dLbl>
            <c:dLbl>
              <c:idx val="2"/>
              <c:layout>
                <c:manualLayout>
                  <c:x val="1.0587157061557957E-3"/>
                  <c:y val="6.7597846896113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D3D-48F9-B283-B19739750FDC}"/>
                </c:ext>
              </c:extLst>
            </c:dLbl>
            <c:dLbl>
              <c:idx val="3"/>
              <c:layout>
                <c:manualLayout>
                  <c:x val="3.1761471184676201E-3"/>
                  <c:y val="5.6694968364482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3D-48F9-B283-B19739750F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A1c &lt; 9</c:v>
                </c:pt>
                <c:pt idx="1">
                  <c:v>A1c &lt;8</c:v>
                </c:pt>
                <c:pt idx="2">
                  <c:v>BP Control</c:v>
                </c:pt>
                <c:pt idx="3">
                  <c:v>Nephropathy Screening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0.9</c:v>
                </c:pt>
                <c:pt idx="1">
                  <c:v>0.71</c:v>
                </c:pt>
                <c:pt idx="2">
                  <c:v>0.93</c:v>
                </c:pt>
                <c:pt idx="3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F2-4BDF-A85D-CBBEA4AD954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587157061558734E-3"/>
                  <c:y val="5.2333816951829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D3D-48F9-B283-B19739750FDC}"/>
                </c:ext>
              </c:extLst>
            </c:dLbl>
            <c:dLbl>
              <c:idx val="1"/>
              <c:layout>
                <c:manualLayout>
                  <c:x val="-7.7638254901018291E-17"/>
                  <c:y val="6.32366954834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D3D-48F9-B283-B19739750FDC}"/>
                </c:ext>
              </c:extLst>
            </c:dLbl>
            <c:dLbl>
              <c:idx val="2"/>
              <c:layout>
                <c:manualLayout>
                  <c:x val="1.0587270341207349E-3"/>
                  <c:y val="5.8875544070808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D3D-48F9-B283-B19739750FDC}"/>
                </c:ext>
              </c:extLst>
            </c:dLbl>
            <c:dLbl>
              <c:idx val="3"/>
              <c:layout>
                <c:manualLayout>
                  <c:x val="2.1174314123117467E-3"/>
                  <c:y val="5.4514392658156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3D-48F9-B283-B19739750F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A1c &lt; 9</c:v>
                </c:pt>
                <c:pt idx="1">
                  <c:v>A1c &lt;8</c:v>
                </c:pt>
                <c:pt idx="2">
                  <c:v>BP Control</c:v>
                </c:pt>
                <c:pt idx="3">
                  <c:v>Nephropathy Screening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0.9</c:v>
                </c:pt>
                <c:pt idx="1">
                  <c:v>0.77</c:v>
                </c:pt>
                <c:pt idx="2">
                  <c:v>0.91</c:v>
                </c:pt>
                <c:pt idx="3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F2-4BDF-A85D-CBBEA4AD95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4388968"/>
        <c:axId val="854387984"/>
      </c:barChart>
      <c:catAx>
        <c:axId val="854388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387984"/>
        <c:crosses val="autoZero"/>
        <c:auto val="1"/>
        <c:lblAlgn val="ctr"/>
        <c:lblOffset val="100"/>
        <c:noMultiLvlLbl val="0"/>
      </c:catAx>
      <c:valAx>
        <c:axId val="85438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3889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2.4270027387880859E-2"/>
          <c:y val="3.5792862477786458E-2"/>
          <c:w val="0.85798159876754532"/>
          <c:h val="7.78434621361056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cmpd="sng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0.14035</cdr:x>
      <cdr:y>0.17077</cdr:y>
    </cdr:from>
    <cdr:to>
      <cdr:x>0.28818</cdr:x>
      <cdr:y>0.21346</cdr:y>
    </cdr:to>
    <cdr:sp macro="" textlink="">
      <cdr:nvSpPr>
        <cdr:cNvPr id="4" name="Minus 3"/>
        <cdr:cNvSpPr/>
      </cdr:nvSpPr>
      <cdr:spPr>
        <a:xfrm xmlns:a="http://schemas.openxmlformats.org/drawingml/2006/main">
          <a:off x="1219200" y="914400"/>
          <a:ext cx="1284170" cy="228589"/>
        </a:xfrm>
        <a:prstGeom xmlns:a="http://schemas.openxmlformats.org/drawingml/2006/main" prst="mathMinus">
          <a:avLst/>
        </a:prstGeom>
        <a:solidFill xmlns:a="http://schemas.openxmlformats.org/drawingml/2006/main">
          <a:srgbClr val="C0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0.30702</cdr:x>
      <cdr:y>0.27038</cdr:y>
    </cdr:from>
    <cdr:to>
      <cdr:x>0.45484</cdr:x>
      <cdr:y>0.31307</cdr:y>
    </cdr:to>
    <cdr:sp macro="" textlink="">
      <cdr:nvSpPr>
        <cdr:cNvPr id="14" name="Minus 13"/>
        <cdr:cNvSpPr/>
      </cdr:nvSpPr>
      <cdr:spPr>
        <a:xfrm xmlns:a="http://schemas.openxmlformats.org/drawingml/2006/main">
          <a:off x="2895491" y="1447787"/>
          <a:ext cx="1394083" cy="228589"/>
        </a:xfrm>
        <a:prstGeom xmlns:a="http://schemas.openxmlformats.org/drawingml/2006/main" prst="mathMinus">
          <a:avLst/>
        </a:prstGeom>
        <a:solidFill xmlns:a="http://schemas.openxmlformats.org/drawingml/2006/main">
          <a:srgbClr val="C0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0.46087</cdr:x>
      <cdr:y>0.14231</cdr:y>
    </cdr:from>
    <cdr:to>
      <cdr:x>0.6</cdr:x>
      <cdr:y>0.185</cdr:y>
    </cdr:to>
    <cdr:sp macro="" textlink="">
      <cdr:nvSpPr>
        <cdr:cNvPr id="15" name="Minus 14"/>
        <cdr:cNvSpPr/>
      </cdr:nvSpPr>
      <cdr:spPr>
        <a:xfrm xmlns:a="http://schemas.openxmlformats.org/drawingml/2006/main">
          <a:off x="4038600" y="762000"/>
          <a:ext cx="1219208" cy="228589"/>
        </a:xfrm>
        <a:prstGeom xmlns:a="http://schemas.openxmlformats.org/drawingml/2006/main" prst="mathMinus">
          <a:avLst/>
        </a:prstGeom>
        <a:solidFill xmlns:a="http://schemas.openxmlformats.org/drawingml/2006/main">
          <a:srgbClr val="C0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0.6578</cdr:x>
      <cdr:y>0.29316</cdr:y>
    </cdr:from>
    <cdr:to>
      <cdr:x>0.79693</cdr:x>
      <cdr:y>0.33585</cdr:y>
    </cdr:to>
    <cdr:sp macro="" textlink="">
      <cdr:nvSpPr>
        <cdr:cNvPr id="16" name="Minus 15"/>
        <cdr:cNvSpPr/>
      </cdr:nvSpPr>
      <cdr:spPr>
        <a:xfrm xmlns:a="http://schemas.openxmlformats.org/drawingml/2006/main">
          <a:off x="7690938" y="1569765"/>
          <a:ext cx="1626699" cy="228590"/>
        </a:xfrm>
        <a:prstGeom xmlns:a="http://schemas.openxmlformats.org/drawingml/2006/main" prst="mathMinus">
          <a:avLst/>
        </a:prstGeom>
        <a:solidFill xmlns:a="http://schemas.openxmlformats.org/drawingml/2006/main">
          <a:srgbClr val="C0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0.31791</cdr:x>
      <cdr:y>0.36068</cdr:y>
    </cdr:from>
    <cdr:to>
      <cdr:x>0.36461</cdr:x>
      <cdr:y>0.36068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6DA1987E-174E-4AB9-A301-F11F5028B868}"/>
            </a:ext>
          </a:extLst>
        </cdr:cNvPr>
        <cdr:cNvCxnSpPr/>
      </cdr:nvCxnSpPr>
      <cdr:spPr>
        <a:xfrm xmlns:a="http://schemas.openxmlformats.org/drawingml/2006/main">
          <a:off x="3876006" y="2100648"/>
          <a:ext cx="569341" cy="0"/>
        </a:xfrm>
        <a:prstGeom xmlns:a="http://schemas.openxmlformats.org/drawingml/2006/main" prst="lin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0.83492</cdr:x>
      <cdr:y>0.0869</cdr:y>
    </cdr:from>
    <cdr:to>
      <cdr:x>0.91733</cdr:x>
      <cdr:y>0.0869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F1DB871F-DE14-4A5A-AB35-2A8B42382FCB}"/>
            </a:ext>
          </a:extLst>
        </cdr:cNvPr>
        <cdr:cNvCxnSpPr/>
      </cdr:nvCxnSpPr>
      <cdr:spPr>
        <a:xfrm xmlns:a="http://schemas.openxmlformats.org/drawingml/2006/main">
          <a:off x="10179391" y="506113"/>
          <a:ext cx="1004720" cy="0"/>
        </a:xfrm>
        <a:prstGeom xmlns:a="http://schemas.openxmlformats.org/drawingml/2006/main" prst="line">
          <a:avLst/>
        </a:prstGeom>
        <a:ln xmlns:a="http://schemas.openxmlformats.org/drawingml/2006/main" w="31750" cmpd="sng">
          <a:solidFill>
            <a:schemeClr val="tx1"/>
          </a:solidFill>
          <a:round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0.81309</cdr:x>
      <cdr:y>0</cdr:y>
    </cdr:from>
    <cdr:to>
      <cdr:x>0.91404</cdr:x>
      <cdr:y>0.04809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7D599A7C-5E85-4D4C-92D3-F6102AEF4F4D}"/>
            </a:ext>
          </a:extLst>
        </cdr:cNvPr>
        <cdr:cNvSpPr txBox="1"/>
      </cdr:nvSpPr>
      <cdr:spPr>
        <a:xfrm xmlns:a="http://schemas.openxmlformats.org/drawingml/2006/main">
          <a:off x="9753600" y="0"/>
          <a:ext cx="1210962" cy="2800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0.44932</cdr:x>
      <cdr:y>0.36162</cdr:y>
    </cdr:from>
    <cdr:to>
      <cdr:x>0.49195</cdr:x>
      <cdr:y>0.36162</cdr:y>
    </cdr:to>
    <cdr:cxnSp macro="">
      <cdr:nvCxnSpPr>
        <cdr:cNvPr id="8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38E33BA1-0F8D-4F2E-9A5B-1926D46312A9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5478162" y="2106140"/>
          <a:ext cx="519670" cy="0"/>
        </a:xfrm>
        <a:prstGeom xmlns:a="http://schemas.openxmlformats.org/drawingml/2006/main" prst="line">
          <a:avLst/>
        </a:prstGeom>
        <a:ln xmlns:a="http://schemas.openxmlformats.org/drawingml/2006/main" w="3175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0.68683</cdr:x>
      <cdr:y>0.27238</cdr:y>
    </cdr:from>
    <cdr:to>
      <cdr:x>0.73433</cdr:x>
      <cdr:y>0.27238</cdr:y>
    </cdr:to>
    <cdr:cxnSp macro="">
      <cdr:nvCxnSpPr>
        <cdr:cNvPr id="11" name="Straight Connector 10">
          <a:extLst xmlns:a="http://schemas.openxmlformats.org/drawingml/2006/main">
            <a:ext uri="{FF2B5EF4-FFF2-40B4-BE49-F238E27FC236}">
              <a16:creationId xmlns:a16="http://schemas.microsoft.com/office/drawing/2014/main" id="{510BDD2A-6482-4E20-93F1-4CC4AE03FAA2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8373794" y="1586382"/>
          <a:ext cx="579113" cy="0"/>
        </a:xfrm>
        <a:prstGeom xmlns:a="http://schemas.openxmlformats.org/drawingml/2006/main" prst="lin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0.93041</cdr:x>
      <cdr:y>0.15721</cdr:y>
    </cdr:from>
    <cdr:to>
      <cdr:x>0.96967</cdr:x>
      <cdr:y>0.15721</cdr:y>
    </cdr:to>
    <cdr:cxnSp macro="">
      <cdr:nvCxnSpPr>
        <cdr:cNvPr id="12" name="Straight Connector 11">
          <a:extLst xmlns:a="http://schemas.openxmlformats.org/drawingml/2006/main">
            <a:ext uri="{FF2B5EF4-FFF2-40B4-BE49-F238E27FC236}">
              <a16:creationId xmlns:a16="http://schemas.microsoft.com/office/drawing/2014/main" id="{1EF7617E-DF96-4945-94FB-AA244DC604EE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1343566" y="915602"/>
          <a:ext cx="478640" cy="0"/>
        </a:xfrm>
        <a:prstGeom xmlns:a="http://schemas.openxmlformats.org/drawingml/2006/main" prst="lin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0.16138</cdr:x>
      <cdr:y>0.25965</cdr:y>
    </cdr:from>
    <cdr:to>
      <cdr:x>0.20945</cdr:x>
      <cdr:y>0.25965</cdr:y>
    </cdr:to>
    <cdr:cxnSp macro="">
      <cdr:nvCxnSpPr>
        <cdr:cNvPr id="13" name="Straight Connector 12">
          <a:extLst xmlns:a="http://schemas.openxmlformats.org/drawingml/2006/main">
            <a:ext uri="{FF2B5EF4-FFF2-40B4-BE49-F238E27FC236}">
              <a16:creationId xmlns:a16="http://schemas.microsoft.com/office/drawing/2014/main" id="{38E33BA1-0F8D-4F2E-9A5B-1926D46312A9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935894" y="1512241"/>
          <a:ext cx="576649" cy="0"/>
        </a:xfrm>
        <a:prstGeom xmlns:a="http://schemas.openxmlformats.org/drawingml/2006/main" prst="line">
          <a:avLst/>
        </a:prstGeom>
        <a:ln xmlns:a="http://schemas.openxmlformats.org/drawingml/2006/main" w="3175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0.40391</cdr:x>
      <cdr:y>0.36044</cdr:y>
    </cdr:from>
    <cdr:to>
      <cdr:x>0.45141</cdr:x>
      <cdr:y>0.36044</cdr:y>
    </cdr:to>
    <cdr:cxnSp macro="">
      <cdr:nvCxnSpPr>
        <cdr:cNvPr id="14" name="Straight Connector 13">
          <a:extLst xmlns:a="http://schemas.openxmlformats.org/drawingml/2006/main">
            <a:ext uri="{FF2B5EF4-FFF2-40B4-BE49-F238E27FC236}">
              <a16:creationId xmlns:a16="http://schemas.microsoft.com/office/drawing/2014/main" id="{036158B2-FC41-4B5B-9A49-C5E35A9EC9CC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4845221" y="2099275"/>
          <a:ext cx="569787" cy="0"/>
        </a:xfrm>
        <a:prstGeom xmlns:a="http://schemas.openxmlformats.org/drawingml/2006/main" prst="lin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0.64164</cdr:x>
      <cdr:y>0.25965</cdr:y>
    </cdr:from>
    <cdr:to>
      <cdr:x>0.68914</cdr:x>
      <cdr:y>0.25965</cdr:y>
    </cdr:to>
    <cdr:cxnSp macro="">
      <cdr:nvCxnSpPr>
        <cdr:cNvPr id="15" name="Straight Connector 14">
          <a:extLst xmlns:a="http://schemas.openxmlformats.org/drawingml/2006/main">
            <a:ext uri="{FF2B5EF4-FFF2-40B4-BE49-F238E27FC236}">
              <a16:creationId xmlns:a16="http://schemas.microsoft.com/office/drawing/2014/main" id="{DE8C19C6-0B3A-40D9-9B2F-1937C00638B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7696888" y="1512241"/>
          <a:ext cx="569787" cy="0"/>
        </a:xfrm>
        <a:prstGeom xmlns:a="http://schemas.openxmlformats.org/drawingml/2006/main" prst="lin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0.88211</cdr:x>
      <cdr:y>0.15744</cdr:y>
    </cdr:from>
    <cdr:to>
      <cdr:x>0.92022</cdr:x>
      <cdr:y>0.15744</cdr:y>
    </cdr:to>
    <cdr:cxnSp macro="">
      <cdr:nvCxnSpPr>
        <cdr:cNvPr id="16" name="Straight Connector 15">
          <a:extLst xmlns:a="http://schemas.openxmlformats.org/drawingml/2006/main">
            <a:ext uri="{FF2B5EF4-FFF2-40B4-BE49-F238E27FC236}">
              <a16:creationId xmlns:a16="http://schemas.microsoft.com/office/drawing/2014/main" id="{F1E7F25D-9035-4328-B545-C99CD8D576EB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0581504" y="916974"/>
          <a:ext cx="457199" cy="0"/>
        </a:xfrm>
        <a:prstGeom xmlns:a="http://schemas.openxmlformats.org/drawingml/2006/main" prst="lin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0.11892</cdr:x>
      <cdr:y>0.27463</cdr:y>
    </cdr:from>
    <cdr:to>
      <cdr:x>0.16699</cdr:x>
      <cdr:y>0.27463</cdr:y>
    </cdr:to>
    <cdr:cxnSp macro="">
      <cdr:nvCxnSpPr>
        <cdr:cNvPr id="19" name="Straight Connector 18">
          <a:extLst xmlns:a="http://schemas.openxmlformats.org/drawingml/2006/main">
            <a:ext uri="{FF2B5EF4-FFF2-40B4-BE49-F238E27FC236}">
              <a16:creationId xmlns:a16="http://schemas.microsoft.com/office/drawing/2014/main" id="{1EF25ACE-6678-4E56-9D33-8E15D59E888B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449867" y="1599513"/>
          <a:ext cx="586087" cy="0"/>
        </a:xfrm>
        <a:prstGeom xmlns:a="http://schemas.openxmlformats.org/drawingml/2006/main" prst="line">
          <a:avLst/>
        </a:prstGeom>
        <a:ln xmlns:a="http://schemas.openxmlformats.org/drawingml/2006/main" w="3175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0.35996</cdr:x>
      <cdr:y>0.3694</cdr:y>
    </cdr:from>
    <cdr:to>
      <cdr:x>0.40666</cdr:x>
      <cdr:y>0.3694</cdr:y>
    </cdr:to>
    <cdr:cxnSp macro="">
      <cdr:nvCxnSpPr>
        <cdr:cNvPr id="21" name="Straight Connector 20">
          <a:extLst xmlns:a="http://schemas.openxmlformats.org/drawingml/2006/main">
            <a:ext uri="{FF2B5EF4-FFF2-40B4-BE49-F238E27FC236}">
              <a16:creationId xmlns:a16="http://schemas.microsoft.com/office/drawing/2014/main" id="{95B0DEDF-900C-479E-A6BD-2E99CD9B3380}"/>
            </a:ext>
          </a:extLst>
        </cdr:cNvPr>
        <cdr:cNvCxnSpPr/>
      </cdr:nvCxnSpPr>
      <cdr:spPr>
        <a:xfrm xmlns:a="http://schemas.openxmlformats.org/drawingml/2006/main">
          <a:off x="4318000" y="2151448"/>
          <a:ext cx="560173" cy="0"/>
        </a:xfrm>
        <a:prstGeom xmlns:a="http://schemas.openxmlformats.org/drawingml/2006/main" prst="lin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0.59883</cdr:x>
      <cdr:y>0.25965</cdr:y>
    </cdr:from>
    <cdr:to>
      <cdr:x>0.64141</cdr:x>
      <cdr:y>0.25965</cdr:y>
    </cdr:to>
    <cdr:cxnSp macro="">
      <cdr:nvCxnSpPr>
        <cdr:cNvPr id="22" name="Straight Connector 21">
          <a:extLst xmlns:a="http://schemas.openxmlformats.org/drawingml/2006/main">
            <a:ext uri="{FF2B5EF4-FFF2-40B4-BE49-F238E27FC236}">
              <a16:creationId xmlns:a16="http://schemas.microsoft.com/office/drawing/2014/main" id="{C3C91A37-E80A-43BE-BF71-EF59171F68D7}"/>
            </a:ext>
          </a:extLst>
        </cdr:cNvPr>
        <cdr:cNvCxnSpPr/>
      </cdr:nvCxnSpPr>
      <cdr:spPr>
        <a:xfrm xmlns:a="http://schemas.openxmlformats.org/drawingml/2006/main">
          <a:off x="7183395" y="1512241"/>
          <a:ext cx="510746" cy="0"/>
        </a:xfrm>
        <a:prstGeom xmlns:a="http://schemas.openxmlformats.org/drawingml/2006/main" prst="lin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0.83862</cdr:x>
      <cdr:y>0.16714</cdr:y>
    </cdr:from>
    <cdr:to>
      <cdr:x>0.87776</cdr:x>
      <cdr:y>0.16714</cdr:y>
    </cdr:to>
    <cdr:cxnSp macro="">
      <cdr:nvCxnSpPr>
        <cdr:cNvPr id="23" name="Straight Connector 22">
          <a:extLst xmlns:a="http://schemas.openxmlformats.org/drawingml/2006/main">
            <a:ext uri="{FF2B5EF4-FFF2-40B4-BE49-F238E27FC236}">
              <a16:creationId xmlns:a16="http://schemas.microsoft.com/office/drawing/2014/main" id="{194DAB0E-AAFA-434F-8113-C58DEE217E1F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0059773" y="973437"/>
          <a:ext cx="469557" cy="0"/>
        </a:xfrm>
        <a:prstGeom xmlns:a="http://schemas.openxmlformats.org/drawingml/2006/main" prst="lin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E73CC90-705D-5340-B5E8-A0C822A11669}" type="datetimeFigureOut">
              <a:rPr lang="en-US" smtClean="0"/>
              <a:t>8/8/2019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97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3"/>
            <a:ext cx="548640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0B2C7C8-06FF-3246-9FC0-789F9ECCDF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9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2C7C8-06FF-3246-9FC0-789F9ECCDF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792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97117F6A-5069-4BCA-84D8-E6696AE355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AEA2908F-52AC-43E7-BE5E-30835BECF4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5939F8AA-FAA6-405B-8C18-6D595CE264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2829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98EF45A-D9A2-455C-A26B-E5500A592904}" type="slidenum">
              <a:rPr lang="en-US" altLang="en-US" sz="1200">
                <a:solidFill>
                  <a:prstClr val="black"/>
                </a:solidFill>
              </a:rPr>
              <a:pPr defTabSz="92829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C80A25DA-C887-4490-8C01-4518BC58AB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1D5E036E-8EA2-4A68-9EC2-2FED989A8E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400" dirty="0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1D4AAAEF-0783-4C9B-9007-9CB8E0C329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2829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A952C1D-4EB0-455E-9045-1E3B18EB581D}" type="slidenum">
              <a:rPr lang="en-US" altLang="en-US" sz="1200">
                <a:solidFill>
                  <a:prstClr val="black"/>
                </a:solidFill>
              </a:rPr>
              <a:pPr defTabSz="92829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C81AD677-3A94-41F1-8D52-8A2DA97440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CB912E44-A9C9-472C-906B-67AECCCAAE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2E27513C-2454-4040-A8FC-A5A0ED2B5A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2829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88BD32C-C3D5-4BCF-ABEA-AE17140EB33B}" type="slidenum">
              <a:rPr lang="en-US" altLang="en-US" sz="1200">
                <a:solidFill>
                  <a:prstClr val="black"/>
                </a:solidFill>
              </a:rPr>
              <a:pPr defTabSz="92829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B2C7C8-06FF-3246-9FC0-789F9ECCD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61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7EA5979E-A2DA-4A12-A309-9A8F3E2CFC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C0C2CDB4-06D1-4526-A6DD-0A4F5405B2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76F97D0D-BF69-4D1A-AA61-3B09DF5ECD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A5047-8AA7-4B63-8E33-704359A3857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7EA5979E-A2DA-4A12-A309-9A8F3E2CFC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C0C2CDB4-06D1-4526-A6DD-0A4F5405B2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76F97D0D-BF69-4D1A-AA61-3B09DF5ECD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A5047-8AA7-4B63-8E33-704359A3857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112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E57D1DBD-1FDA-47CD-BC4D-0126B2841A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EEFD1800-EF61-400E-AFF8-9722B40204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9130E430-229F-485D-BA4B-D3E725FDB8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BF287-D398-4289-BF4A-36B3C9B8B48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5BD6B691-990A-4D50-A371-405D2A0CA9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501F5471-6641-42F3-B58E-0DDAF4C66E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3E67001F-DFEB-49BF-B8A7-CF1F9F5DA3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F1D158-03E0-4943-96AD-0E4022552E9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020FF4D2-BC6B-4675-B7BA-0D3AEFB5A3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D3DA254B-72C3-4353-822D-0479C3BE2B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AC1A654E-11FD-4497-82E9-E51CFE598C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6719A-85C5-459F-BC1D-3F7EE622F95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020FF4D2-BC6B-4675-B7BA-0D3AEFB5A3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D3DA254B-72C3-4353-822D-0479C3BE2B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AC1A654E-11FD-4497-82E9-E51CFE598C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86719A-85C5-459F-BC1D-3F7EE622F958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42308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2C7C8-06FF-3246-9FC0-789F9ECCDF0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604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4A56CD92-5EEE-46BD-B445-8BEDFC9A61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E4AECAB2-58F1-40BE-B75B-7919DC2417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8CE77ABB-40A4-45BF-9F06-BADC0FF996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2F1065D-0198-4A47-ACBB-52DBC0C52CEB}" type="slidenum">
              <a:rPr lang="en-US" altLang="en-US" sz="1200" smtClean="0"/>
              <a:pPr/>
              <a:t>20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2C7C8-06FF-3246-9FC0-789F9ECCDF0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940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2C7C8-06FF-3246-9FC0-789F9ECCDF0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1515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2C7C8-06FF-3246-9FC0-789F9ECCDF0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285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C9C2B768-5363-4127-9CCB-455CE2FD4B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39763" y="1162050"/>
            <a:ext cx="5578475" cy="3138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7290DF41-9204-479D-B7AF-5F0E88E1FA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0925A6F-1167-4C78-9C42-CEF08FDAD4F6}" type="slidenum">
              <a:rPr lang="en-US" altLang="en-US" sz="1200"/>
              <a:pPr/>
              <a:t>24</a:t>
            </a:fld>
            <a:endParaRPr lang="en-US" altLang="en-US" sz="1200" dirty="0"/>
          </a:p>
        </p:txBody>
      </p:sp>
      <p:sp>
        <p:nvSpPr>
          <p:cNvPr id="41988" name="Notes Placeholder 2">
            <a:extLst>
              <a:ext uri="{FF2B5EF4-FFF2-40B4-BE49-F238E27FC236}">
                <a16:creationId xmlns:a16="http://schemas.microsoft.com/office/drawing/2014/main" id="{3FF3B9A5-F90A-4437-B092-82FBC2F7C032}"/>
              </a:ext>
            </a:extLst>
          </p:cNvPr>
          <p:cNvSpPr txBox="1">
            <a:spLocks/>
          </p:cNvSpPr>
          <p:nvPr/>
        </p:nvSpPr>
        <p:spPr bwMode="auto">
          <a:xfrm>
            <a:off x="437745" y="4299865"/>
            <a:ext cx="6039255" cy="461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0" tIns="46415" rIns="92830" bIns="4641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dirty="0"/>
          </a:p>
          <a:p>
            <a:r>
              <a:rPr lang="en-US" altLang="en-US" dirty="0"/>
              <a:t>I am going to wrap the discussion up with our ROI and then lessons learned.</a:t>
            </a:r>
          </a:p>
          <a:p>
            <a:endParaRPr lang="en-US" altLang="en-US" dirty="0"/>
          </a:p>
          <a:p>
            <a:r>
              <a:rPr lang="en-US" altLang="en-US" dirty="0"/>
              <a:t>We wanted to share a high level ROI with you, and how we calculated it was we compared a cohort of patients with an A1c&gt;8, NOT enrolled in the ACTIVE Diabetes Program to the ACTIVE population.</a:t>
            </a:r>
          </a:p>
          <a:p>
            <a:endParaRPr lang="en-US" altLang="en-US" dirty="0"/>
          </a:p>
          <a:p>
            <a:r>
              <a:rPr lang="en-US" altLang="en-US" dirty="0"/>
              <a:t>We looked at hospital costs, ED, FFS endocrinology costs and other costs, in the end, we found patients </a:t>
            </a:r>
          </a:p>
        </p:txBody>
      </p:sp>
      <p:sp>
        <p:nvSpPr>
          <p:cNvPr id="41989" name="Notes Placeholder 2">
            <a:extLst>
              <a:ext uri="{FF2B5EF4-FFF2-40B4-BE49-F238E27FC236}">
                <a16:creationId xmlns:a16="http://schemas.microsoft.com/office/drawing/2014/main" id="{099DB0A0-DF5D-493C-AF49-3D845F0BC3D6}"/>
              </a:ext>
            </a:extLst>
          </p:cNvPr>
          <p:cNvSpPr>
            <a:spLocks noGrp="1"/>
          </p:cNvSpPr>
          <p:nvPr/>
        </p:nvSpPr>
        <p:spPr bwMode="auto">
          <a:xfrm>
            <a:off x="685800" y="4490033"/>
            <a:ext cx="5486400" cy="425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0" tIns="46415" rIns="92830" bIns="46415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FBC6377-1824-4550-BEBA-6AFF650E1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387" y="4347191"/>
            <a:ext cx="6240328" cy="457258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2C7C8-06FF-3246-9FC0-789F9ECCDF0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902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2C7C8-06FF-3246-9FC0-789F9ECCDF0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72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B8DB076B-2395-4F87-904F-99F04FE8FD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312738"/>
            <a:ext cx="4994275" cy="2809875"/>
          </a:xfrm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0B641142-6C7A-42B6-9349-1E25AF628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230" y="3435818"/>
            <a:ext cx="5947948" cy="55460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02" tIns="45051" rIns="90102" bIns="45051"/>
          <a:lstStyle/>
          <a:p>
            <a:pPr defTabSz="928299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sz="12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156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8299">
              <a:defRPr/>
            </a:pPr>
            <a:fld id="{70B2C7C8-06FF-3246-9FC0-789F9ECCDF0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8299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11335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2C7C8-06FF-3246-9FC0-789F9ECCDF0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064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892"/>
            <a:ext cx="5486400" cy="45922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2C7C8-06FF-3246-9FC0-789F9ECCDF0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345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2C7C8-06FF-3246-9FC0-789F9ECCDF0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832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D58C4E57-2116-4186-AA56-107B491773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FEA2F7D9-BA19-4E80-88FD-8EAEA5F515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400" dirty="0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E187A32D-856B-44E1-B7CC-434296B559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2829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0A934F0-693F-434D-B951-0590BEDCE0BB}" type="slidenum">
              <a:rPr lang="en-US" altLang="en-US" sz="1200">
                <a:solidFill>
                  <a:prstClr val="black"/>
                </a:solidFill>
              </a:rPr>
              <a:pPr defTabSz="92829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62505AF2-25BE-409E-B49F-F5CF3F545A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2131F2B4-664F-4796-82D5-729092EBA9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490033"/>
            <a:ext cx="5486400" cy="24360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400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F2365EF2-8CA5-4AB7-A83E-7DB0252F0F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4243" indent="-29009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0374" indent="-2320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24523" indent="-2320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88672" indent="-2320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2829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F3B44FB-24C3-40C5-81BD-D2C155D96917}" type="slidenum">
              <a:rPr lang="en-US" altLang="en-US" sz="1200">
                <a:solidFill>
                  <a:prstClr val="black"/>
                </a:solidFill>
              </a:rPr>
              <a:pPr defTabSz="92829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image brigh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-2" y="-2"/>
            <a:ext cx="5597525" cy="5501154"/>
          </a:xfrm>
          <a:custGeom>
            <a:avLst/>
            <a:gdLst>
              <a:gd name="connsiteX0" fmla="*/ 0 w 5575300"/>
              <a:gd name="connsiteY0" fmla="*/ 0 h 5486400"/>
              <a:gd name="connsiteX1" fmla="*/ 5575300 w 5575300"/>
              <a:gd name="connsiteY1" fmla="*/ 0 h 5486400"/>
              <a:gd name="connsiteX2" fmla="*/ 5575300 w 5575300"/>
              <a:gd name="connsiteY2" fmla="*/ 5486400 h 5486400"/>
              <a:gd name="connsiteX3" fmla="*/ 0 w 5575300"/>
              <a:gd name="connsiteY3" fmla="*/ 5486400 h 5486400"/>
              <a:gd name="connsiteX4" fmla="*/ 0 w 5575300"/>
              <a:gd name="connsiteY4" fmla="*/ 0 h 5486400"/>
              <a:gd name="connsiteX0" fmla="*/ 12700 w 5588000"/>
              <a:gd name="connsiteY0" fmla="*/ 0 h 5486400"/>
              <a:gd name="connsiteX1" fmla="*/ 5588000 w 5588000"/>
              <a:gd name="connsiteY1" fmla="*/ 0 h 5486400"/>
              <a:gd name="connsiteX2" fmla="*/ 5588000 w 5588000"/>
              <a:gd name="connsiteY2" fmla="*/ 5486400 h 5486400"/>
              <a:gd name="connsiteX3" fmla="*/ 12700 w 5588000"/>
              <a:gd name="connsiteY3" fmla="*/ 5486400 h 5486400"/>
              <a:gd name="connsiteX4" fmla="*/ 0 w 5588000"/>
              <a:gd name="connsiteY4" fmla="*/ 4559300 h 5486400"/>
              <a:gd name="connsiteX5" fmla="*/ 12700 w 5588000"/>
              <a:gd name="connsiteY5" fmla="*/ 0 h 5486400"/>
              <a:gd name="connsiteX0" fmla="*/ 12700 w 5588000"/>
              <a:gd name="connsiteY0" fmla="*/ 0 h 5486400"/>
              <a:gd name="connsiteX1" fmla="*/ 5588000 w 5588000"/>
              <a:gd name="connsiteY1" fmla="*/ 0 h 5486400"/>
              <a:gd name="connsiteX2" fmla="*/ 5588000 w 5588000"/>
              <a:gd name="connsiteY2" fmla="*/ 5486400 h 5486400"/>
              <a:gd name="connsiteX3" fmla="*/ 5194300 w 5588000"/>
              <a:gd name="connsiteY3" fmla="*/ 5486400 h 5486400"/>
              <a:gd name="connsiteX4" fmla="*/ 12700 w 5588000"/>
              <a:gd name="connsiteY4" fmla="*/ 5486400 h 5486400"/>
              <a:gd name="connsiteX5" fmla="*/ 0 w 5588000"/>
              <a:gd name="connsiteY5" fmla="*/ 4559300 h 5486400"/>
              <a:gd name="connsiteX6" fmla="*/ 12700 w 5588000"/>
              <a:gd name="connsiteY6" fmla="*/ 0 h 5486400"/>
              <a:gd name="connsiteX0" fmla="*/ 12700 w 5588000"/>
              <a:gd name="connsiteY0" fmla="*/ 0 h 5486400"/>
              <a:gd name="connsiteX1" fmla="*/ 5588000 w 5588000"/>
              <a:gd name="connsiteY1" fmla="*/ 0 h 5486400"/>
              <a:gd name="connsiteX2" fmla="*/ 5588000 w 5588000"/>
              <a:gd name="connsiteY2" fmla="*/ 5207000 h 5486400"/>
              <a:gd name="connsiteX3" fmla="*/ 5588000 w 5588000"/>
              <a:gd name="connsiteY3" fmla="*/ 5486400 h 5486400"/>
              <a:gd name="connsiteX4" fmla="*/ 5194300 w 5588000"/>
              <a:gd name="connsiteY4" fmla="*/ 5486400 h 5486400"/>
              <a:gd name="connsiteX5" fmla="*/ 12700 w 5588000"/>
              <a:gd name="connsiteY5" fmla="*/ 5486400 h 5486400"/>
              <a:gd name="connsiteX6" fmla="*/ 0 w 5588000"/>
              <a:gd name="connsiteY6" fmla="*/ 4559300 h 5486400"/>
              <a:gd name="connsiteX7" fmla="*/ 12700 w 5588000"/>
              <a:gd name="connsiteY7" fmla="*/ 0 h 5486400"/>
              <a:gd name="connsiteX0" fmla="*/ 12700 w 5588000"/>
              <a:gd name="connsiteY0" fmla="*/ 0 h 5486400"/>
              <a:gd name="connsiteX1" fmla="*/ 5588000 w 5588000"/>
              <a:gd name="connsiteY1" fmla="*/ 0 h 5486400"/>
              <a:gd name="connsiteX2" fmla="*/ 5588000 w 5588000"/>
              <a:gd name="connsiteY2" fmla="*/ 5207000 h 5486400"/>
              <a:gd name="connsiteX3" fmla="*/ 5194300 w 5588000"/>
              <a:gd name="connsiteY3" fmla="*/ 5486400 h 5486400"/>
              <a:gd name="connsiteX4" fmla="*/ 12700 w 5588000"/>
              <a:gd name="connsiteY4" fmla="*/ 5486400 h 5486400"/>
              <a:gd name="connsiteX5" fmla="*/ 0 w 5588000"/>
              <a:gd name="connsiteY5" fmla="*/ 4559300 h 5486400"/>
              <a:gd name="connsiteX6" fmla="*/ 12700 w 5588000"/>
              <a:gd name="connsiteY6" fmla="*/ 0 h 5486400"/>
              <a:gd name="connsiteX0" fmla="*/ 12700 w 5588000"/>
              <a:gd name="connsiteY0" fmla="*/ 0 h 5486400"/>
              <a:gd name="connsiteX1" fmla="*/ 5588000 w 5588000"/>
              <a:gd name="connsiteY1" fmla="*/ 0 h 5486400"/>
              <a:gd name="connsiteX2" fmla="*/ 5588000 w 5588000"/>
              <a:gd name="connsiteY2" fmla="*/ 5207000 h 5486400"/>
              <a:gd name="connsiteX3" fmla="*/ 5194300 w 5588000"/>
              <a:gd name="connsiteY3" fmla="*/ 5486400 h 5486400"/>
              <a:gd name="connsiteX4" fmla="*/ 0 w 5588000"/>
              <a:gd name="connsiteY4" fmla="*/ 4559300 h 5486400"/>
              <a:gd name="connsiteX5" fmla="*/ 12700 w 5588000"/>
              <a:gd name="connsiteY5" fmla="*/ 0 h 5486400"/>
              <a:gd name="connsiteX0" fmla="*/ 12700 w 5720147"/>
              <a:gd name="connsiteY0" fmla="*/ 0 h 5735348"/>
              <a:gd name="connsiteX1" fmla="*/ 5588000 w 5720147"/>
              <a:gd name="connsiteY1" fmla="*/ 0 h 5735348"/>
              <a:gd name="connsiteX2" fmla="*/ 5588000 w 5720147"/>
              <a:gd name="connsiteY2" fmla="*/ 5207000 h 5735348"/>
              <a:gd name="connsiteX3" fmla="*/ 5194300 w 5720147"/>
              <a:gd name="connsiteY3" fmla="*/ 5486400 h 5735348"/>
              <a:gd name="connsiteX4" fmla="*/ 0 w 5720147"/>
              <a:gd name="connsiteY4" fmla="*/ 4559300 h 5735348"/>
              <a:gd name="connsiteX5" fmla="*/ 12700 w 5720147"/>
              <a:gd name="connsiteY5" fmla="*/ 0 h 5735348"/>
              <a:gd name="connsiteX0" fmla="*/ 12700 w 5746975"/>
              <a:gd name="connsiteY0" fmla="*/ 0 h 5507448"/>
              <a:gd name="connsiteX1" fmla="*/ 5588000 w 5746975"/>
              <a:gd name="connsiteY1" fmla="*/ 0 h 5507448"/>
              <a:gd name="connsiteX2" fmla="*/ 5588000 w 5746975"/>
              <a:gd name="connsiteY2" fmla="*/ 5207000 h 5507448"/>
              <a:gd name="connsiteX3" fmla="*/ 5194300 w 5746975"/>
              <a:gd name="connsiteY3" fmla="*/ 5486400 h 5507448"/>
              <a:gd name="connsiteX4" fmla="*/ 0 w 5746975"/>
              <a:gd name="connsiteY4" fmla="*/ 4559300 h 5507448"/>
              <a:gd name="connsiteX5" fmla="*/ 12700 w 5746975"/>
              <a:gd name="connsiteY5" fmla="*/ 0 h 5507448"/>
              <a:gd name="connsiteX0" fmla="*/ 12700 w 5590850"/>
              <a:gd name="connsiteY0" fmla="*/ 0 h 5502473"/>
              <a:gd name="connsiteX1" fmla="*/ 5588000 w 5590850"/>
              <a:gd name="connsiteY1" fmla="*/ 0 h 5502473"/>
              <a:gd name="connsiteX2" fmla="*/ 5588000 w 5590850"/>
              <a:gd name="connsiteY2" fmla="*/ 5207000 h 5502473"/>
              <a:gd name="connsiteX3" fmla="*/ 5194300 w 5590850"/>
              <a:gd name="connsiteY3" fmla="*/ 5486400 h 5502473"/>
              <a:gd name="connsiteX4" fmla="*/ 0 w 5590850"/>
              <a:gd name="connsiteY4" fmla="*/ 4559300 h 5502473"/>
              <a:gd name="connsiteX5" fmla="*/ 12700 w 5590850"/>
              <a:gd name="connsiteY5" fmla="*/ 0 h 5502473"/>
              <a:gd name="connsiteX0" fmla="*/ 12700 w 5588103"/>
              <a:gd name="connsiteY0" fmla="*/ 0 h 5210014"/>
              <a:gd name="connsiteX1" fmla="*/ 5588000 w 5588103"/>
              <a:gd name="connsiteY1" fmla="*/ 0 h 5210014"/>
              <a:gd name="connsiteX2" fmla="*/ 5588000 w 5588103"/>
              <a:gd name="connsiteY2" fmla="*/ 5207000 h 5210014"/>
              <a:gd name="connsiteX3" fmla="*/ 3952523 w 5588103"/>
              <a:gd name="connsiteY3" fmla="*/ 4639733 h 5210014"/>
              <a:gd name="connsiteX4" fmla="*/ 0 w 5588103"/>
              <a:gd name="connsiteY4" fmla="*/ 4559300 h 5210014"/>
              <a:gd name="connsiteX5" fmla="*/ 12700 w 5588103"/>
              <a:gd name="connsiteY5" fmla="*/ 0 h 5210014"/>
              <a:gd name="connsiteX0" fmla="*/ 12700 w 5603269"/>
              <a:gd name="connsiteY0" fmla="*/ 0 h 5513308"/>
              <a:gd name="connsiteX1" fmla="*/ 5588000 w 5603269"/>
              <a:gd name="connsiteY1" fmla="*/ 0 h 5513308"/>
              <a:gd name="connsiteX2" fmla="*/ 5588000 w 5603269"/>
              <a:gd name="connsiteY2" fmla="*/ 5207000 h 5513308"/>
              <a:gd name="connsiteX3" fmla="*/ 5290256 w 5603269"/>
              <a:gd name="connsiteY3" fmla="*/ 5497688 h 5513308"/>
              <a:gd name="connsiteX4" fmla="*/ 0 w 5603269"/>
              <a:gd name="connsiteY4" fmla="*/ 4559300 h 5513308"/>
              <a:gd name="connsiteX5" fmla="*/ 12700 w 5603269"/>
              <a:gd name="connsiteY5" fmla="*/ 0 h 5513308"/>
              <a:gd name="connsiteX0" fmla="*/ 12700 w 5590578"/>
              <a:gd name="connsiteY0" fmla="*/ 0 h 5504885"/>
              <a:gd name="connsiteX1" fmla="*/ 5588000 w 5590578"/>
              <a:gd name="connsiteY1" fmla="*/ 0 h 5504885"/>
              <a:gd name="connsiteX2" fmla="*/ 5588000 w 5590578"/>
              <a:gd name="connsiteY2" fmla="*/ 5207000 h 5504885"/>
              <a:gd name="connsiteX3" fmla="*/ 5290256 w 5590578"/>
              <a:gd name="connsiteY3" fmla="*/ 5497688 h 5504885"/>
              <a:gd name="connsiteX4" fmla="*/ 0 w 5590578"/>
              <a:gd name="connsiteY4" fmla="*/ 4559300 h 5504885"/>
              <a:gd name="connsiteX5" fmla="*/ 12700 w 5590578"/>
              <a:gd name="connsiteY5" fmla="*/ 0 h 5504885"/>
              <a:gd name="connsiteX0" fmla="*/ 12700 w 5590578"/>
              <a:gd name="connsiteY0" fmla="*/ 0 h 5505130"/>
              <a:gd name="connsiteX1" fmla="*/ 5588000 w 5590578"/>
              <a:gd name="connsiteY1" fmla="*/ 0 h 5505130"/>
              <a:gd name="connsiteX2" fmla="*/ 5588000 w 5590578"/>
              <a:gd name="connsiteY2" fmla="*/ 5218289 h 5505130"/>
              <a:gd name="connsiteX3" fmla="*/ 5290256 w 5590578"/>
              <a:gd name="connsiteY3" fmla="*/ 5497688 h 5505130"/>
              <a:gd name="connsiteX4" fmla="*/ 0 w 5590578"/>
              <a:gd name="connsiteY4" fmla="*/ 4559300 h 5505130"/>
              <a:gd name="connsiteX5" fmla="*/ 12700 w 5590578"/>
              <a:gd name="connsiteY5" fmla="*/ 0 h 5505130"/>
              <a:gd name="connsiteX0" fmla="*/ 12700 w 5588000"/>
              <a:gd name="connsiteY0" fmla="*/ 0 h 5504163"/>
              <a:gd name="connsiteX1" fmla="*/ 5588000 w 5588000"/>
              <a:gd name="connsiteY1" fmla="*/ 0 h 5504163"/>
              <a:gd name="connsiteX2" fmla="*/ 5588000 w 5588000"/>
              <a:gd name="connsiteY2" fmla="*/ 5218289 h 5504163"/>
              <a:gd name="connsiteX3" fmla="*/ 5290256 w 5588000"/>
              <a:gd name="connsiteY3" fmla="*/ 5497688 h 5504163"/>
              <a:gd name="connsiteX4" fmla="*/ 0 w 5588000"/>
              <a:gd name="connsiteY4" fmla="*/ 4559300 h 5504163"/>
              <a:gd name="connsiteX5" fmla="*/ 12700 w 5588000"/>
              <a:gd name="connsiteY5" fmla="*/ 0 h 5504163"/>
              <a:gd name="connsiteX0" fmla="*/ 12700 w 5588000"/>
              <a:gd name="connsiteY0" fmla="*/ 0 h 5504163"/>
              <a:gd name="connsiteX1" fmla="*/ 5588000 w 5588000"/>
              <a:gd name="connsiteY1" fmla="*/ 0 h 5504163"/>
              <a:gd name="connsiteX2" fmla="*/ 5588000 w 5588000"/>
              <a:gd name="connsiteY2" fmla="*/ 5218289 h 5504163"/>
              <a:gd name="connsiteX3" fmla="*/ 5290256 w 5588000"/>
              <a:gd name="connsiteY3" fmla="*/ 5497688 h 5504163"/>
              <a:gd name="connsiteX4" fmla="*/ 0 w 5588000"/>
              <a:gd name="connsiteY4" fmla="*/ 4559300 h 5504163"/>
              <a:gd name="connsiteX5" fmla="*/ 12700 w 5588000"/>
              <a:gd name="connsiteY5" fmla="*/ 0 h 5504163"/>
              <a:gd name="connsiteX0" fmla="*/ 12700 w 5588000"/>
              <a:gd name="connsiteY0" fmla="*/ 0 h 5501154"/>
              <a:gd name="connsiteX1" fmla="*/ 5588000 w 5588000"/>
              <a:gd name="connsiteY1" fmla="*/ 0 h 5501154"/>
              <a:gd name="connsiteX2" fmla="*/ 5588000 w 5588000"/>
              <a:gd name="connsiteY2" fmla="*/ 5218289 h 5501154"/>
              <a:gd name="connsiteX3" fmla="*/ 5290256 w 5588000"/>
              <a:gd name="connsiteY3" fmla="*/ 5497688 h 5501154"/>
              <a:gd name="connsiteX4" fmla="*/ 0 w 5588000"/>
              <a:gd name="connsiteY4" fmla="*/ 4559300 h 5501154"/>
              <a:gd name="connsiteX5" fmla="*/ 12700 w 5588000"/>
              <a:gd name="connsiteY5" fmla="*/ 0 h 5501154"/>
              <a:gd name="connsiteX0" fmla="*/ 22225 w 5597525"/>
              <a:gd name="connsiteY0" fmla="*/ 0 h 5501154"/>
              <a:gd name="connsiteX1" fmla="*/ 5597525 w 5597525"/>
              <a:gd name="connsiteY1" fmla="*/ 0 h 5501154"/>
              <a:gd name="connsiteX2" fmla="*/ 5597525 w 5597525"/>
              <a:gd name="connsiteY2" fmla="*/ 5218289 h 5501154"/>
              <a:gd name="connsiteX3" fmla="*/ 5299781 w 5597525"/>
              <a:gd name="connsiteY3" fmla="*/ 5497688 h 5501154"/>
              <a:gd name="connsiteX4" fmla="*/ 0 w 5597525"/>
              <a:gd name="connsiteY4" fmla="*/ 4556125 h 5501154"/>
              <a:gd name="connsiteX5" fmla="*/ 22225 w 5597525"/>
              <a:gd name="connsiteY5" fmla="*/ 0 h 5501154"/>
              <a:gd name="connsiteX0" fmla="*/ 3175 w 5597525"/>
              <a:gd name="connsiteY0" fmla="*/ 0 h 5501154"/>
              <a:gd name="connsiteX1" fmla="*/ 5597525 w 5597525"/>
              <a:gd name="connsiteY1" fmla="*/ 0 h 5501154"/>
              <a:gd name="connsiteX2" fmla="*/ 5597525 w 5597525"/>
              <a:gd name="connsiteY2" fmla="*/ 5218289 h 5501154"/>
              <a:gd name="connsiteX3" fmla="*/ 5299781 w 5597525"/>
              <a:gd name="connsiteY3" fmla="*/ 5497688 h 5501154"/>
              <a:gd name="connsiteX4" fmla="*/ 0 w 5597525"/>
              <a:gd name="connsiteY4" fmla="*/ 4556125 h 5501154"/>
              <a:gd name="connsiteX5" fmla="*/ 3175 w 5597525"/>
              <a:gd name="connsiteY5" fmla="*/ 0 h 550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97525" h="5501154">
                <a:moveTo>
                  <a:pt x="3175" y="0"/>
                </a:moveTo>
                <a:lnTo>
                  <a:pt x="5597525" y="0"/>
                </a:lnTo>
                <a:lnTo>
                  <a:pt x="5597525" y="5218289"/>
                </a:lnTo>
                <a:cubicBezTo>
                  <a:pt x="5593801" y="5214785"/>
                  <a:pt x="5627159" y="5537906"/>
                  <a:pt x="5299781" y="5497688"/>
                </a:cubicBezTo>
                <a:lnTo>
                  <a:pt x="0" y="4556125"/>
                </a:lnTo>
                <a:cubicBezTo>
                  <a:pt x="4233" y="3036358"/>
                  <a:pt x="-1058" y="1519767"/>
                  <a:pt x="317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5081045" y="-2"/>
            <a:ext cx="7123176" cy="447773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1124712" tIns="1097280" rIns="457200"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image br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-2" y="-2"/>
            <a:ext cx="5597525" cy="5501154"/>
          </a:xfrm>
          <a:custGeom>
            <a:avLst/>
            <a:gdLst>
              <a:gd name="connsiteX0" fmla="*/ 0 w 5575300"/>
              <a:gd name="connsiteY0" fmla="*/ 0 h 5486400"/>
              <a:gd name="connsiteX1" fmla="*/ 5575300 w 5575300"/>
              <a:gd name="connsiteY1" fmla="*/ 0 h 5486400"/>
              <a:gd name="connsiteX2" fmla="*/ 5575300 w 5575300"/>
              <a:gd name="connsiteY2" fmla="*/ 5486400 h 5486400"/>
              <a:gd name="connsiteX3" fmla="*/ 0 w 5575300"/>
              <a:gd name="connsiteY3" fmla="*/ 5486400 h 5486400"/>
              <a:gd name="connsiteX4" fmla="*/ 0 w 5575300"/>
              <a:gd name="connsiteY4" fmla="*/ 0 h 5486400"/>
              <a:gd name="connsiteX0" fmla="*/ 12700 w 5588000"/>
              <a:gd name="connsiteY0" fmla="*/ 0 h 5486400"/>
              <a:gd name="connsiteX1" fmla="*/ 5588000 w 5588000"/>
              <a:gd name="connsiteY1" fmla="*/ 0 h 5486400"/>
              <a:gd name="connsiteX2" fmla="*/ 5588000 w 5588000"/>
              <a:gd name="connsiteY2" fmla="*/ 5486400 h 5486400"/>
              <a:gd name="connsiteX3" fmla="*/ 12700 w 5588000"/>
              <a:gd name="connsiteY3" fmla="*/ 5486400 h 5486400"/>
              <a:gd name="connsiteX4" fmla="*/ 0 w 5588000"/>
              <a:gd name="connsiteY4" fmla="*/ 4559300 h 5486400"/>
              <a:gd name="connsiteX5" fmla="*/ 12700 w 5588000"/>
              <a:gd name="connsiteY5" fmla="*/ 0 h 5486400"/>
              <a:gd name="connsiteX0" fmla="*/ 12700 w 5588000"/>
              <a:gd name="connsiteY0" fmla="*/ 0 h 5486400"/>
              <a:gd name="connsiteX1" fmla="*/ 5588000 w 5588000"/>
              <a:gd name="connsiteY1" fmla="*/ 0 h 5486400"/>
              <a:gd name="connsiteX2" fmla="*/ 5588000 w 5588000"/>
              <a:gd name="connsiteY2" fmla="*/ 5486400 h 5486400"/>
              <a:gd name="connsiteX3" fmla="*/ 5194300 w 5588000"/>
              <a:gd name="connsiteY3" fmla="*/ 5486400 h 5486400"/>
              <a:gd name="connsiteX4" fmla="*/ 12700 w 5588000"/>
              <a:gd name="connsiteY4" fmla="*/ 5486400 h 5486400"/>
              <a:gd name="connsiteX5" fmla="*/ 0 w 5588000"/>
              <a:gd name="connsiteY5" fmla="*/ 4559300 h 5486400"/>
              <a:gd name="connsiteX6" fmla="*/ 12700 w 5588000"/>
              <a:gd name="connsiteY6" fmla="*/ 0 h 5486400"/>
              <a:gd name="connsiteX0" fmla="*/ 12700 w 5588000"/>
              <a:gd name="connsiteY0" fmla="*/ 0 h 5486400"/>
              <a:gd name="connsiteX1" fmla="*/ 5588000 w 5588000"/>
              <a:gd name="connsiteY1" fmla="*/ 0 h 5486400"/>
              <a:gd name="connsiteX2" fmla="*/ 5588000 w 5588000"/>
              <a:gd name="connsiteY2" fmla="*/ 5207000 h 5486400"/>
              <a:gd name="connsiteX3" fmla="*/ 5588000 w 5588000"/>
              <a:gd name="connsiteY3" fmla="*/ 5486400 h 5486400"/>
              <a:gd name="connsiteX4" fmla="*/ 5194300 w 5588000"/>
              <a:gd name="connsiteY4" fmla="*/ 5486400 h 5486400"/>
              <a:gd name="connsiteX5" fmla="*/ 12700 w 5588000"/>
              <a:gd name="connsiteY5" fmla="*/ 5486400 h 5486400"/>
              <a:gd name="connsiteX6" fmla="*/ 0 w 5588000"/>
              <a:gd name="connsiteY6" fmla="*/ 4559300 h 5486400"/>
              <a:gd name="connsiteX7" fmla="*/ 12700 w 5588000"/>
              <a:gd name="connsiteY7" fmla="*/ 0 h 5486400"/>
              <a:gd name="connsiteX0" fmla="*/ 12700 w 5588000"/>
              <a:gd name="connsiteY0" fmla="*/ 0 h 5486400"/>
              <a:gd name="connsiteX1" fmla="*/ 5588000 w 5588000"/>
              <a:gd name="connsiteY1" fmla="*/ 0 h 5486400"/>
              <a:gd name="connsiteX2" fmla="*/ 5588000 w 5588000"/>
              <a:gd name="connsiteY2" fmla="*/ 5207000 h 5486400"/>
              <a:gd name="connsiteX3" fmla="*/ 5194300 w 5588000"/>
              <a:gd name="connsiteY3" fmla="*/ 5486400 h 5486400"/>
              <a:gd name="connsiteX4" fmla="*/ 12700 w 5588000"/>
              <a:gd name="connsiteY4" fmla="*/ 5486400 h 5486400"/>
              <a:gd name="connsiteX5" fmla="*/ 0 w 5588000"/>
              <a:gd name="connsiteY5" fmla="*/ 4559300 h 5486400"/>
              <a:gd name="connsiteX6" fmla="*/ 12700 w 5588000"/>
              <a:gd name="connsiteY6" fmla="*/ 0 h 5486400"/>
              <a:gd name="connsiteX0" fmla="*/ 12700 w 5588000"/>
              <a:gd name="connsiteY0" fmla="*/ 0 h 5486400"/>
              <a:gd name="connsiteX1" fmla="*/ 5588000 w 5588000"/>
              <a:gd name="connsiteY1" fmla="*/ 0 h 5486400"/>
              <a:gd name="connsiteX2" fmla="*/ 5588000 w 5588000"/>
              <a:gd name="connsiteY2" fmla="*/ 5207000 h 5486400"/>
              <a:gd name="connsiteX3" fmla="*/ 5194300 w 5588000"/>
              <a:gd name="connsiteY3" fmla="*/ 5486400 h 5486400"/>
              <a:gd name="connsiteX4" fmla="*/ 0 w 5588000"/>
              <a:gd name="connsiteY4" fmla="*/ 4559300 h 5486400"/>
              <a:gd name="connsiteX5" fmla="*/ 12700 w 5588000"/>
              <a:gd name="connsiteY5" fmla="*/ 0 h 5486400"/>
              <a:gd name="connsiteX0" fmla="*/ 12700 w 5720147"/>
              <a:gd name="connsiteY0" fmla="*/ 0 h 5735348"/>
              <a:gd name="connsiteX1" fmla="*/ 5588000 w 5720147"/>
              <a:gd name="connsiteY1" fmla="*/ 0 h 5735348"/>
              <a:gd name="connsiteX2" fmla="*/ 5588000 w 5720147"/>
              <a:gd name="connsiteY2" fmla="*/ 5207000 h 5735348"/>
              <a:gd name="connsiteX3" fmla="*/ 5194300 w 5720147"/>
              <a:gd name="connsiteY3" fmla="*/ 5486400 h 5735348"/>
              <a:gd name="connsiteX4" fmla="*/ 0 w 5720147"/>
              <a:gd name="connsiteY4" fmla="*/ 4559300 h 5735348"/>
              <a:gd name="connsiteX5" fmla="*/ 12700 w 5720147"/>
              <a:gd name="connsiteY5" fmla="*/ 0 h 5735348"/>
              <a:gd name="connsiteX0" fmla="*/ 12700 w 5746975"/>
              <a:gd name="connsiteY0" fmla="*/ 0 h 5507448"/>
              <a:gd name="connsiteX1" fmla="*/ 5588000 w 5746975"/>
              <a:gd name="connsiteY1" fmla="*/ 0 h 5507448"/>
              <a:gd name="connsiteX2" fmla="*/ 5588000 w 5746975"/>
              <a:gd name="connsiteY2" fmla="*/ 5207000 h 5507448"/>
              <a:gd name="connsiteX3" fmla="*/ 5194300 w 5746975"/>
              <a:gd name="connsiteY3" fmla="*/ 5486400 h 5507448"/>
              <a:gd name="connsiteX4" fmla="*/ 0 w 5746975"/>
              <a:gd name="connsiteY4" fmla="*/ 4559300 h 5507448"/>
              <a:gd name="connsiteX5" fmla="*/ 12700 w 5746975"/>
              <a:gd name="connsiteY5" fmla="*/ 0 h 5507448"/>
              <a:gd name="connsiteX0" fmla="*/ 12700 w 5590850"/>
              <a:gd name="connsiteY0" fmla="*/ 0 h 5502473"/>
              <a:gd name="connsiteX1" fmla="*/ 5588000 w 5590850"/>
              <a:gd name="connsiteY1" fmla="*/ 0 h 5502473"/>
              <a:gd name="connsiteX2" fmla="*/ 5588000 w 5590850"/>
              <a:gd name="connsiteY2" fmla="*/ 5207000 h 5502473"/>
              <a:gd name="connsiteX3" fmla="*/ 5194300 w 5590850"/>
              <a:gd name="connsiteY3" fmla="*/ 5486400 h 5502473"/>
              <a:gd name="connsiteX4" fmla="*/ 0 w 5590850"/>
              <a:gd name="connsiteY4" fmla="*/ 4559300 h 5502473"/>
              <a:gd name="connsiteX5" fmla="*/ 12700 w 5590850"/>
              <a:gd name="connsiteY5" fmla="*/ 0 h 5502473"/>
              <a:gd name="connsiteX0" fmla="*/ 12700 w 5588103"/>
              <a:gd name="connsiteY0" fmla="*/ 0 h 5210014"/>
              <a:gd name="connsiteX1" fmla="*/ 5588000 w 5588103"/>
              <a:gd name="connsiteY1" fmla="*/ 0 h 5210014"/>
              <a:gd name="connsiteX2" fmla="*/ 5588000 w 5588103"/>
              <a:gd name="connsiteY2" fmla="*/ 5207000 h 5210014"/>
              <a:gd name="connsiteX3" fmla="*/ 3952523 w 5588103"/>
              <a:gd name="connsiteY3" fmla="*/ 4639733 h 5210014"/>
              <a:gd name="connsiteX4" fmla="*/ 0 w 5588103"/>
              <a:gd name="connsiteY4" fmla="*/ 4559300 h 5210014"/>
              <a:gd name="connsiteX5" fmla="*/ 12700 w 5588103"/>
              <a:gd name="connsiteY5" fmla="*/ 0 h 5210014"/>
              <a:gd name="connsiteX0" fmla="*/ 12700 w 5603269"/>
              <a:gd name="connsiteY0" fmla="*/ 0 h 5513308"/>
              <a:gd name="connsiteX1" fmla="*/ 5588000 w 5603269"/>
              <a:gd name="connsiteY1" fmla="*/ 0 h 5513308"/>
              <a:gd name="connsiteX2" fmla="*/ 5588000 w 5603269"/>
              <a:gd name="connsiteY2" fmla="*/ 5207000 h 5513308"/>
              <a:gd name="connsiteX3" fmla="*/ 5290256 w 5603269"/>
              <a:gd name="connsiteY3" fmla="*/ 5497688 h 5513308"/>
              <a:gd name="connsiteX4" fmla="*/ 0 w 5603269"/>
              <a:gd name="connsiteY4" fmla="*/ 4559300 h 5513308"/>
              <a:gd name="connsiteX5" fmla="*/ 12700 w 5603269"/>
              <a:gd name="connsiteY5" fmla="*/ 0 h 5513308"/>
              <a:gd name="connsiteX0" fmla="*/ 12700 w 5590578"/>
              <a:gd name="connsiteY0" fmla="*/ 0 h 5504885"/>
              <a:gd name="connsiteX1" fmla="*/ 5588000 w 5590578"/>
              <a:gd name="connsiteY1" fmla="*/ 0 h 5504885"/>
              <a:gd name="connsiteX2" fmla="*/ 5588000 w 5590578"/>
              <a:gd name="connsiteY2" fmla="*/ 5207000 h 5504885"/>
              <a:gd name="connsiteX3" fmla="*/ 5290256 w 5590578"/>
              <a:gd name="connsiteY3" fmla="*/ 5497688 h 5504885"/>
              <a:gd name="connsiteX4" fmla="*/ 0 w 5590578"/>
              <a:gd name="connsiteY4" fmla="*/ 4559300 h 5504885"/>
              <a:gd name="connsiteX5" fmla="*/ 12700 w 5590578"/>
              <a:gd name="connsiteY5" fmla="*/ 0 h 5504885"/>
              <a:gd name="connsiteX0" fmla="*/ 12700 w 5590578"/>
              <a:gd name="connsiteY0" fmla="*/ 0 h 5505130"/>
              <a:gd name="connsiteX1" fmla="*/ 5588000 w 5590578"/>
              <a:gd name="connsiteY1" fmla="*/ 0 h 5505130"/>
              <a:gd name="connsiteX2" fmla="*/ 5588000 w 5590578"/>
              <a:gd name="connsiteY2" fmla="*/ 5218289 h 5505130"/>
              <a:gd name="connsiteX3" fmla="*/ 5290256 w 5590578"/>
              <a:gd name="connsiteY3" fmla="*/ 5497688 h 5505130"/>
              <a:gd name="connsiteX4" fmla="*/ 0 w 5590578"/>
              <a:gd name="connsiteY4" fmla="*/ 4559300 h 5505130"/>
              <a:gd name="connsiteX5" fmla="*/ 12700 w 5590578"/>
              <a:gd name="connsiteY5" fmla="*/ 0 h 5505130"/>
              <a:gd name="connsiteX0" fmla="*/ 12700 w 5588000"/>
              <a:gd name="connsiteY0" fmla="*/ 0 h 5504163"/>
              <a:gd name="connsiteX1" fmla="*/ 5588000 w 5588000"/>
              <a:gd name="connsiteY1" fmla="*/ 0 h 5504163"/>
              <a:gd name="connsiteX2" fmla="*/ 5588000 w 5588000"/>
              <a:gd name="connsiteY2" fmla="*/ 5218289 h 5504163"/>
              <a:gd name="connsiteX3" fmla="*/ 5290256 w 5588000"/>
              <a:gd name="connsiteY3" fmla="*/ 5497688 h 5504163"/>
              <a:gd name="connsiteX4" fmla="*/ 0 w 5588000"/>
              <a:gd name="connsiteY4" fmla="*/ 4559300 h 5504163"/>
              <a:gd name="connsiteX5" fmla="*/ 12700 w 5588000"/>
              <a:gd name="connsiteY5" fmla="*/ 0 h 5504163"/>
              <a:gd name="connsiteX0" fmla="*/ 12700 w 5588000"/>
              <a:gd name="connsiteY0" fmla="*/ 0 h 5504163"/>
              <a:gd name="connsiteX1" fmla="*/ 5588000 w 5588000"/>
              <a:gd name="connsiteY1" fmla="*/ 0 h 5504163"/>
              <a:gd name="connsiteX2" fmla="*/ 5588000 w 5588000"/>
              <a:gd name="connsiteY2" fmla="*/ 5218289 h 5504163"/>
              <a:gd name="connsiteX3" fmla="*/ 5290256 w 5588000"/>
              <a:gd name="connsiteY3" fmla="*/ 5497688 h 5504163"/>
              <a:gd name="connsiteX4" fmla="*/ 0 w 5588000"/>
              <a:gd name="connsiteY4" fmla="*/ 4559300 h 5504163"/>
              <a:gd name="connsiteX5" fmla="*/ 12700 w 5588000"/>
              <a:gd name="connsiteY5" fmla="*/ 0 h 5504163"/>
              <a:gd name="connsiteX0" fmla="*/ 12700 w 5588000"/>
              <a:gd name="connsiteY0" fmla="*/ 0 h 5501154"/>
              <a:gd name="connsiteX1" fmla="*/ 5588000 w 5588000"/>
              <a:gd name="connsiteY1" fmla="*/ 0 h 5501154"/>
              <a:gd name="connsiteX2" fmla="*/ 5588000 w 5588000"/>
              <a:gd name="connsiteY2" fmla="*/ 5218289 h 5501154"/>
              <a:gd name="connsiteX3" fmla="*/ 5290256 w 5588000"/>
              <a:gd name="connsiteY3" fmla="*/ 5497688 h 5501154"/>
              <a:gd name="connsiteX4" fmla="*/ 0 w 5588000"/>
              <a:gd name="connsiteY4" fmla="*/ 4559300 h 5501154"/>
              <a:gd name="connsiteX5" fmla="*/ 12700 w 5588000"/>
              <a:gd name="connsiteY5" fmla="*/ 0 h 5501154"/>
              <a:gd name="connsiteX0" fmla="*/ 22225 w 5597525"/>
              <a:gd name="connsiteY0" fmla="*/ 0 h 5501154"/>
              <a:gd name="connsiteX1" fmla="*/ 5597525 w 5597525"/>
              <a:gd name="connsiteY1" fmla="*/ 0 h 5501154"/>
              <a:gd name="connsiteX2" fmla="*/ 5597525 w 5597525"/>
              <a:gd name="connsiteY2" fmla="*/ 5218289 h 5501154"/>
              <a:gd name="connsiteX3" fmla="*/ 5299781 w 5597525"/>
              <a:gd name="connsiteY3" fmla="*/ 5497688 h 5501154"/>
              <a:gd name="connsiteX4" fmla="*/ 0 w 5597525"/>
              <a:gd name="connsiteY4" fmla="*/ 4556125 h 5501154"/>
              <a:gd name="connsiteX5" fmla="*/ 22225 w 5597525"/>
              <a:gd name="connsiteY5" fmla="*/ 0 h 5501154"/>
              <a:gd name="connsiteX0" fmla="*/ 3175 w 5597525"/>
              <a:gd name="connsiteY0" fmla="*/ 0 h 5501154"/>
              <a:gd name="connsiteX1" fmla="*/ 5597525 w 5597525"/>
              <a:gd name="connsiteY1" fmla="*/ 0 h 5501154"/>
              <a:gd name="connsiteX2" fmla="*/ 5597525 w 5597525"/>
              <a:gd name="connsiteY2" fmla="*/ 5218289 h 5501154"/>
              <a:gd name="connsiteX3" fmla="*/ 5299781 w 5597525"/>
              <a:gd name="connsiteY3" fmla="*/ 5497688 h 5501154"/>
              <a:gd name="connsiteX4" fmla="*/ 0 w 5597525"/>
              <a:gd name="connsiteY4" fmla="*/ 4556125 h 5501154"/>
              <a:gd name="connsiteX5" fmla="*/ 3175 w 5597525"/>
              <a:gd name="connsiteY5" fmla="*/ 0 h 550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97525" h="5501154">
                <a:moveTo>
                  <a:pt x="3175" y="0"/>
                </a:moveTo>
                <a:lnTo>
                  <a:pt x="5597525" y="0"/>
                </a:lnTo>
                <a:lnTo>
                  <a:pt x="5597525" y="5218289"/>
                </a:lnTo>
                <a:cubicBezTo>
                  <a:pt x="5593801" y="5214785"/>
                  <a:pt x="5627159" y="5537906"/>
                  <a:pt x="5299781" y="5497688"/>
                </a:cubicBezTo>
                <a:lnTo>
                  <a:pt x="0" y="4556125"/>
                </a:lnTo>
                <a:cubicBezTo>
                  <a:pt x="4233" y="3036358"/>
                  <a:pt x="-1058" y="1519767"/>
                  <a:pt x="317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5081045" y="-2"/>
            <a:ext cx="7123176" cy="447773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1124712" tIns="1097280" rIns="457200"/>
          <a:lstStyle>
            <a:lvl1pPr>
              <a:defRPr b="0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362"/>
            <a:ext cx="8124825" cy="522348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right p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362"/>
            <a:ext cx="8124825" cy="522348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right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362"/>
            <a:ext cx="8124825" cy="522348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66545" cy="1882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49264" y="2054224"/>
            <a:ext cx="9367836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7554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9263" y="2054225"/>
            <a:ext cx="5532437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208714" y="2054225"/>
            <a:ext cx="5541962" cy="3571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800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c text 3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9262" y="2054225"/>
            <a:ext cx="5532437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08713" y="2054225"/>
            <a:ext cx="5541962" cy="3571875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6219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hree 2c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9263" y="2054225"/>
            <a:ext cx="3609975" cy="3571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83076" y="2054225"/>
            <a:ext cx="3609975" cy="3571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124825" y="2054225"/>
            <a:ext cx="3609975" cy="3571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4496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 text 4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9263" y="2054225"/>
            <a:ext cx="3609975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83075" y="2054225"/>
            <a:ext cx="7467600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71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no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1CF526D-4689-4589-AF81-5D8B91E1E328}"/>
              </a:ext>
            </a:extLst>
          </p:cNvPr>
          <p:cNvGrpSpPr/>
          <p:nvPr userDrawn="1"/>
        </p:nvGrpSpPr>
        <p:grpSpPr>
          <a:xfrm>
            <a:off x="0" y="949324"/>
            <a:ext cx="12192000" cy="5908676"/>
            <a:chOff x="0" y="474663"/>
            <a:chExt cx="12192000" cy="590867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7D70966-D7E2-46BF-B932-9C5FACC4E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725738"/>
              <a:ext cx="3586163" cy="3657600"/>
            </a:xfrm>
            <a:custGeom>
              <a:avLst/>
              <a:gdLst>
                <a:gd name="T0" fmla="*/ 0 w 753"/>
                <a:gd name="T1" fmla="*/ 0 h 767"/>
                <a:gd name="T2" fmla="*/ 686 w 753"/>
                <a:gd name="T3" fmla="*/ 118 h 767"/>
                <a:gd name="T4" fmla="*/ 753 w 753"/>
                <a:gd name="T5" fmla="*/ 197 h 767"/>
                <a:gd name="T6" fmla="*/ 753 w 753"/>
                <a:gd name="T7" fmla="*/ 767 h 767"/>
                <a:gd name="T8" fmla="*/ 0 w 753"/>
                <a:gd name="T9" fmla="*/ 767 h 767"/>
                <a:gd name="T10" fmla="*/ 0 w 753"/>
                <a:gd name="T11" fmla="*/ 0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3" h="767">
                  <a:moveTo>
                    <a:pt x="0" y="0"/>
                  </a:moveTo>
                  <a:cubicBezTo>
                    <a:pt x="686" y="118"/>
                    <a:pt x="686" y="118"/>
                    <a:pt x="686" y="118"/>
                  </a:cubicBezTo>
                  <a:cubicBezTo>
                    <a:pt x="725" y="125"/>
                    <a:pt x="753" y="158"/>
                    <a:pt x="753" y="197"/>
                  </a:cubicBezTo>
                  <a:cubicBezTo>
                    <a:pt x="753" y="767"/>
                    <a:pt x="753" y="767"/>
                    <a:pt x="753" y="767"/>
                  </a:cubicBezTo>
                  <a:cubicBezTo>
                    <a:pt x="0" y="767"/>
                    <a:pt x="0" y="767"/>
                    <a:pt x="0" y="7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30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1C61648-B394-425C-8CAF-0543BEA8D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525" y="474663"/>
              <a:ext cx="9134475" cy="5908675"/>
            </a:xfrm>
            <a:custGeom>
              <a:avLst/>
              <a:gdLst>
                <a:gd name="T0" fmla="*/ 1918 w 1918"/>
                <a:gd name="T1" fmla="*/ 0 h 1239"/>
                <a:gd name="T2" fmla="*/ 66 w 1918"/>
                <a:gd name="T3" fmla="*/ 326 h 1239"/>
                <a:gd name="T4" fmla="*/ 0 w 1918"/>
                <a:gd name="T5" fmla="*/ 405 h 1239"/>
                <a:gd name="T6" fmla="*/ 0 w 1918"/>
                <a:gd name="T7" fmla="*/ 1239 h 1239"/>
                <a:gd name="T8" fmla="*/ 1918 w 1918"/>
                <a:gd name="T9" fmla="*/ 1239 h 1239"/>
                <a:gd name="T10" fmla="*/ 1918 w 1918"/>
                <a:gd name="T11" fmla="*/ 0 h 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8" h="1239">
                  <a:moveTo>
                    <a:pt x="1918" y="0"/>
                  </a:moveTo>
                  <a:cubicBezTo>
                    <a:pt x="66" y="326"/>
                    <a:pt x="66" y="326"/>
                    <a:pt x="66" y="326"/>
                  </a:cubicBezTo>
                  <a:cubicBezTo>
                    <a:pt x="28" y="333"/>
                    <a:pt x="0" y="366"/>
                    <a:pt x="0" y="405"/>
                  </a:cubicBezTo>
                  <a:cubicBezTo>
                    <a:pt x="0" y="1239"/>
                    <a:pt x="0" y="1239"/>
                    <a:pt x="0" y="1239"/>
                  </a:cubicBezTo>
                  <a:cubicBezTo>
                    <a:pt x="1918" y="1239"/>
                    <a:pt x="1918" y="1239"/>
                    <a:pt x="1918" y="1239"/>
                  </a:cubicBezTo>
                  <a:lnTo>
                    <a:pt x="1918" y="0"/>
                  </a:lnTo>
                  <a:close/>
                </a:path>
              </a:pathLst>
            </a:custGeom>
            <a:solidFill>
              <a:srgbClr val="47A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64B454B-B0FC-4CE6-A136-D9BE483C0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525" y="3254376"/>
              <a:ext cx="528638" cy="3128963"/>
            </a:xfrm>
            <a:custGeom>
              <a:avLst/>
              <a:gdLst>
                <a:gd name="T0" fmla="*/ 44 w 111"/>
                <a:gd name="T1" fmla="*/ 7 h 656"/>
                <a:gd name="T2" fmla="*/ 0 w 111"/>
                <a:gd name="T3" fmla="*/ 0 h 656"/>
                <a:gd name="T4" fmla="*/ 0 w 111"/>
                <a:gd name="T5" fmla="*/ 656 h 656"/>
                <a:gd name="T6" fmla="*/ 111 w 111"/>
                <a:gd name="T7" fmla="*/ 656 h 656"/>
                <a:gd name="T8" fmla="*/ 111 w 111"/>
                <a:gd name="T9" fmla="*/ 86 h 656"/>
                <a:gd name="T10" fmla="*/ 44 w 111"/>
                <a:gd name="T11" fmla="*/ 7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656">
                  <a:moveTo>
                    <a:pt x="44" y="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111" y="656"/>
                    <a:pt x="111" y="656"/>
                    <a:pt x="111" y="656"/>
                  </a:cubicBezTo>
                  <a:cubicBezTo>
                    <a:pt x="111" y="86"/>
                    <a:pt x="111" y="86"/>
                    <a:pt x="111" y="86"/>
                  </a:cubicBezTo>
                  <a:cubicBezTo>
                    <a:pt x="111" y="47"/>
                    <a:pt x="83" y="14"/>
                    <a:pt x="44" y="7"/>
                  </a:cubicBezTo>
                  <a:close/>
                </a:path>
              </a:pathLst>
            </a:custGeom>
            <a:solidFill>
              <a:srgbClr val="E16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074" y="2824223"/>
            <a:ext cx="5534025" cy="2801876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05300" y="5626100"/>
            <a:ext cx="3587751" cy="83603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>
                <a:solidFill>
                  <a:schemeClr val="bg1"/>
                </a:solidFill>
              </a:defRPr>
            </a:lvl4pPr>
            <a:lvl5pPr marL="0" indent="0">
              <a:buFontTx/>
              <a:buNone/>
              <a:defRPr>
                <a:solidFill>
                  <a:schemeClr val="bg1"/>
                </a:solidFill>
              </a:defRPr>
            </a:lvl5pPr>
            <a:lvl6pPr marL="0" indent="0">
              <a:buFontTx/>
              <a:buNone/>
              <a:defRPr>
                <a:solidFill>
                  <a:schemeClr val="bg1"/>
                </a:solidFill>
              </a:defRPr>
            </a:lvl6pPr>
            <a:lvl7pPr marL="0" indent="0">
              <a:buFontTx/>
              <a:buNone/>
              <a:defRPr>
                <a:solidFill>
                  <a:schemeClr val="bg1"/>
                </a:solidFill>
              </a:defRPr>
            </a:lvl7pPr>
            <a:lvl8pPr marL="0" indent="0">
              <a:buFontTx/>
              <a:buNone/>
              <a:defRPr>
                <a:solidFill>
                  <a:schemeClr val="bg1"/>
                </a:solidFill>
              </a:defRPr>
            </a:lvl8pPr>
            <a:lvl9pPr marL="0" indent="0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 text 2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263" y="2054225"/>
            <a:ext cx="3609975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283075" y="2054225"/>
            <a:ext cx="3609975" cy="3571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8124825" y="2054225"/>
            <a:ext cx="3625850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568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00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9262" y="1508127"/>
            <a:ext cx="9367837" cy="41179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9839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49263" y="2054225"/>
            <a:ext cx="5532437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218238" y="2054225"/>
            <a:ext cx="5532437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3751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2"/>
          </p:nvPr>
        </p:nvSpPr>
        <p:spPr>
          <a:xfrm>
            <a:off x="449263" y="320675"/>
            <a:ext cx="11301412" cy="5305425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7934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66545" cy="1882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066338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49264" y="2054224"/>
            <a:ext cx="9367836" cy="3571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D6E12E-CF29-4CDF-B6E4-A5C1E336C3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919" y="672398"/>
            <a:ext cx="1984889" cy="78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06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066338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9263" y="2054225"/>
            <a:ext cx="5532437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208714" y="2054225"/>
            <a:ext cx="5541962" cy="3571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8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c text 3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066338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9262" y="2054225"/>
            <a:ext cx="5532437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08713" y="2054225"/>
            <a:ext cx="5541962" cy="3571875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9503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hree 2c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066338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9263" y="2054225"/>
            <a:ext cx="3609975" cy="3571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83076" y="2054225"/>
            <a:ext cx="3609975" cy="3571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124825" y="2054225"/>
            <a:ext cx="3609975" cy="3571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271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588124" y="1030288"/>
            <a:ext cx="5603875" cy="5827712"/>
          </a:xfrm>
          <a:custGeom>
            <a:avLst/>
            <a:gdLst>
              <a:gd name="connsiteX0" fmla="*/ 0 w 5588000"/>
              <a:gd name="connsiteY0" fmla="*/ 0 h 5827712"/>
              <a:gd name="connsiteX1" fmla="*/ 5588000 w 5588000"/>
              <a:gd name="connsiteY1" fmla="*/ 0 h 5827712"/>
              <a:gd name="connsiteX2" fmla="*/ 5588000 w 5588000"/>
              <a:gd name="connsiteY2" fmla="*/ 5827712 h 5827712"/>
              <a:gd name="connsiteX3" fmla="*/ 0 w 5588000"/>
              <a:gd name="connsiteY3" fmla="*/ 5827712 h 5827712"/>
              <a:gd name="connsiteX4" fmla="*/ 0 w 5588000"/>
              <a:gd name="connsiteY4" fmla="*/ 0 h 5827712"/>
              <a:gd name="connsiteX0" fmla="*/ 6647 w 5594647"/>
              <a:gd name="connsiteY0" fmla="*/ 0 h 5827712"/>
              <a:gd name="connsiteX1" fmla="*/ 5594647 w 5594647"/>
              <a:gd name="connsiteY1" fmla="*/ 0 h 5827712"/>
              <a:gd name="connsiteX2" fmla="*/ 5594647 w 5594647"/>
              <a:gd name="connsiteY2" fmla="*/ 5827712 h 5827712"/>
              <a:gd name="connsiteX3" fmla="*/ 6647 w 5594647"/>
              <a:gd name="connsiteY3" fmla="*/ 5827712 h 5827712"/>
              <a:gd name="connsiteX4" fmla="*/ 0 w 5594647"/>
              <a:gd name="connsiteY4" fmla="*/ 1217256 h 5827712"/>
              <a:gd name="connsiteX5" fmla="*/ 6647 w 5594647"/>
              <a:gd name="connsiteY5" fmla="*/ 0 h 5827712"/>
              <a:gd name="connsiteX0" fmla="*/ 280113 w 5594647"/>
              <a:gd name="connsiteY0" fmla="*/ 931492 h 5827712"/>
              <a:gd name="connsiteX1" fmla="*/ 5594647 w 5594647"/>
              <a:gd name="connsiteY1" fmla="*/ 0 h 5827712"/>
              <a:gd name="connsiteX2" fmla="*/ 5594647 w 5594647"/>
              <a:gd name="connsiteY2" fmla="*/ 5827712 h 5827712"/>
              <a:gd name="connsiteX3" fmla="*/ 6647 w 5594647"/>
              <a:gd name="connsiteY3" fmla="*/ 5827712 h 5827712"/>
              <a:gd name="connsiteX4" fmla="*/ 0 w 5594647"/>
              <a:gd name="connsiteY4" fmla="*/ 1217256 h 5827712"/>
              <a:gd name="connsiteX5" fmla="*/ 280113 w 5594647"/>
              <a:gd name="connsiteY5" fmla="*/ 931492 h 5827712"/>
              <a:gd name="connsiteX0" fmla="*/ 280113 w 5594647"/>
              <a:gd name="connsiteY0" fmla="*/ 931492 h 5827712"/>
              <a:gd name="connsiteX1" fmla="*/ 5594647 w 5594647"/>
              <a:gd name="connsiteY1" fmla="*/ 0 h 5827712"/>
              <a:gd name="connsiteX2" fmla="*/ 5594647 w 5594647"/>
              <a:gd name="connsiteY2" fmla="*/ 5827712 h 5827712"/>
              <a:gd name="connsiteX3" fmla="*/ 6647 w 5594647"/>
              <a:gd name="connsiteY3" fmla="*/ 5827712 h 5827712"/>
              <a:gd name="connsiteX4" fmla="*/ 0 w 5594647"/>
              <a:gd name="connsiteY4" fmla="*/ 1217256 h 5827712"/>
              <a:gd name="connsiteX5" fmla="*/ 280113 w 5594647"/>
              <a:gd name="connsiteY5" fmla="*/ 931492 h 5827712"/>
              <a:gd name="connsiteX0" fmla="*/ 280113 w 5594647"/>
              <a:gd name="connsiteY0" fmla="*/ 931492 h 5827712"/>
              <a:gd name="connsiteX1" fmla="*/ 5594647 w 5594647"/>
              <a:gd name="connsiteY1" fmla="*/ 0 h 5827712"/>
              <a:gd name="connsiteX2" fmla="*/ 5594647 w 5594647"/>
              <a:gd name="connsiteY2" fmla="*/ 5827712 h 5827712"/>
              <a:gd name="connsiteX3" fmla="*/ 6647 w 5594647"/>
              <a:gd name="connsiteY3" fmla="*/ 5827712 h 5827712"/>
              <a:gd name="connsiteX4" fmla="*/ 0 w 5594647"/>
              <a:gd name="connsiteY4" fmla="*/ 1217256 h 5827712"/>
              <a:gd name="connsiteX5" fmla="*/ 280113 w 5594647"/>
              <a:gd name="connsiteY5" fmla="*/ 931492 h 5827712"/>
              <a:gd name="connsiteX0" fmla="*/ 280113 w 5594647"/>
              <a:gd name="connsiteY0" fmla="*/ 931492 h 5827712"/>
              <a:gd name="connsiteX1" fmla="*/ 5594647 w 5594647"/>
              <a:gd name="connsiteY1" fmla="*/ 0 h 5827712"/>
              <a:gd name="connsiteX2" fmla="*/ 5594647 w 5594647"/>
              <a:gd name="connsiteY2" fmla="*/ 5827712 h 5827712"/>
              <a:gd name="connsiteX3" fmla="*/ 6647 w 5594647"/>
              <a:gd name="connsiteY3" fmla="*/ 5827712 h 5827712"/>
              <a:gd name="connsiteX4" fmla="*/ 0 w 5594647"/>
              <a:gd name="connsiteY4" fmla="*/ 1217256 h 5827712"/>
              <a:gd name="connsiteX5" fmla="*/ 280113 w 5594647"/>
              <a:gd name="connsiteY5" fmla="*/ 931492 h 5827712"/>
              <a:gd name="connsiteX0" fmla="*/ 762482 w 6077016"/>
              <a:gd name="connsiteY0" fmla="*/ 931492 h 5827712"/>
              <a:gd name="connsiteX1" fmla="*/ 6077016 w 6077016"/>
              <a:gd name="connsiteY1" fmla="*/ 0 h 5827712"/>
              <a:gd name="connsiteX2" fmla="*/ 6077016 w 6077016"/>
              <a:gd name="connsiteY2" fmla="*/ 5827712 h 5827712"/>
              <a:gd name="connsiteX3" fmla="*/ 489016 w 6077016"/>
              <a:gd name="connsiteY3" fmla="*/ 5827712 h 5827712"/>
              <a:gd name="connsiteX4" fmla="*/ 243287 w 6077016"/>
              <a:gd name="connsiteY4" fmla="*/ 1696963 h 5827712"/>
              <a:gd name="connsiteX5" fmla="*/ 482369 w 6077016"/>
              <a:gd name="connsiteY5" fmla="*/ 1217256 h 5827712"/>
              <a:gd name="connsiteX6" fmla="*/ 762482 w 6077016"/>
              <a:gd name="connsiteY6" fmla="*/ 931492 h 5827712"/>
              <a:gd name="connsiteX0" fmla="*/ 762482 w 6077016"/>
              <a:gd name="connsiteY0" fmla="*/ 931492 h 5827712"/>
              <a:gd name="connsiteX1" fmla="*/ 6077016 w 6077016"/>
              <a:gd name="connsiteY1" fmla="*/ 0 h 5827712"/>
              <a:gd name="connsiteX2" fmla="*/ 6077016 w 6077016"/>
              <a:gd name="connsiteY2" fmla="*/ 5827712 h 5827712"/>
              <a:gd name="connsiteX3" fmla="*/ 489016 w 6077016"/>
              <a:gd name="connsiteY3" fmla="*/ 5827712 h 5827712"/>
              <a:gd name="connsiteX4" fmla="*/ 243287 w 6077016"/>
              <a:gd name="connsiteY4" fmla="*/ 1696963 h 5827712"/>
              <a:gd name="connsiteX5" fmla="*/ 482369 w 6077016"/>
              <a:gd name="connsiteY5" fmla="*/ 1429908 h 5827712"/>
              <a:gd name="connsiteX6" fmla="*/ 762482 w 6077016"/>
              <a:gd name="connsiteY6" fmla="*/ 931492 h 5827712"/>
              <a:gd name="connsiteX0" fmla="*/ 762482 w 6077016"/>
              <a:gd name="connsiteY0" fmla="*/ 931492 h 5827712"/>
              <a:gd name="connsiteX1" fmla="*/ 6077016 w 6077016"/>
              <a:gd name="connsiteY1" fmla="*/ 0 h 5827712"/>
              <a:gd name="connsiteX2" fmla="*/ 6077016 w 6077016"/>
              <a:gd name="connsiteY2" fmla="*/ 5827712 h 5827712"/>
              <a:gd name="connsiteX3" fmla="*/ 489016 w 6077016"/>
              <a:gd name="connsiteY3" fmla="*/ 5827712 h 5827712"/>
              <a:gd name="connsiteX4" fmla="*/ 243287 w 6077016"/>
              <a:gd name="connsiteY4" fmla="*/ 1696963 h 5827712"/>
              <a:gd name="connsiteX5" fmla="*/ 493001 w 6077016"/>
              <a:gd name="connsiteY5" fmla="*/ 1254471 h 5827712"/>
              <a:gd name="connsiteX6" fmla="*/ 762482 w 6077016"/>
              <a:gd name="connsiteY6" fmla="*/ 931492 h 5827712"/>
              <a:gd name="connsiteX0" fmla="*/ 696338 w 6010872"/>
              <a:gd name="connsiteY0" fmla="*/ 931492 h 5827712"/>
              <a:gd name="connsiteX1" fmla="*/ 6010872 w 6010872"/>
              <a:gd name="connsiteY1" fmla="*/ 0 h 5827712"/>
              <a:gd name="connsiteX2" fmla="*/ 6010872 w 6010872"/>
              <a:gd name="connsiteY2" fmla="*/ 5827712 h 5827712"/>
              <a:gd name="connsiteX3" fmla="*/ 422872 w 6010872"/>
              <a:gd name="connsiteY3" fmla="*/ 5827712 h 5827712"/>
              <a:gd name="connsiteX4" fmla="*/ 426857 w 6010872"/>
              <a:gd name="connsiteY4" fmla="*/ 1254471 h 5827712"/>
              <a:gd name="connsiteX5" fmla="*/ 696338 w 6010872"/>
              <a:gd name="connsiteY5" fmla="*/ 931492 h 5827712"/>
              <a:gd name="connsiteX0" fmla="*/ 273466 w 5588000"/>
              <a:gd name="connsiteY0" fmla="*/ 931492 h 5827712"/>
              <a:gd name="connsiteX1" fmla="*/ 5588000 w 5588000"/>
              <a:gd name="connsiteY1" fmla="*/ 0 h 5827712"/>
              <a:gd name="connsiteX2" fmla="*/ 5588000 w 5588000"/>
              <a:gd name="connsiteY2" fmla="*/ 5827712 h 5827712"/>
              <a:gd name="connsiteX3" fmla="*/ 0 w 5588000"/>
              <a:gd name="connsiteY3" fmla="*/ 5827712 h 5827712"/>
              <a:gd name="connsiteX4" fmla="*/ 3985 w 5588000"/>
              <a:gd name="connsiteY4" fmla="*/ 1254471 h 5827712"/>
              <a:gd name="connsiteX5" fmla="*/ 273466 w 5588000"/>
              <a:gd name="connsiteY5" fmla="*/ 931492 h 5827712"/>
              <a:gd name="connsiteX0" fmla="*/ 273466 w 5588000"/>
              <a:gd name="connsiteY0" fmla="*/ 931492 h 5827712"/>
              <a:gd name="connsiteX1" fmla="*/ 5588000 w 5588000"/>
              <a:gd name="connsiteY1" fmla="*/ 0 h 5827712"/>
              <a:gd name="connsiteX2" fmla="*/ 5588000 w 5588000"/>
              <a:gd name="connsiteY2" fmla="*/ 5827712 h 5827712"/>
              <a:gd name="connsiteX3" fmla="*/ 0 w 5588000"/>
              <a:gd name="connsiteY3" fmla="*/ 5827712 h 5827712"/>
              <a:gd name="connsiteX4" fmla="*/ 3985 w 5588000"/>
              <a:gd name="connsiteY4" fmla="*/ 1254471 h 5827712"/>
              <a:gd name="connsiteX5" fmla="*/ 273466 w 5588000"/>
              <a:gd name="connsiteY5" fmla="*/ 931492 h 582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8000" h="5827712">
                <a:moveTo>
                  <a:pt x="273466" y="931492"/>
                </a:moveTo>
                <a:lnTo>
                  <a:pt x="5588000" y="0"/>
                </a:lnTo>
                <a:lnTo>
                  <a:pt x="5588000" y="5827712"/>
                </a:lnTo>
                <a:lnTo>
                  <a:pt x="0" y="5827712"/>
                </a:lnTo>
                <a:cubicBezTo>
                  <a:pt x="1328" y="4303298"/>
                  <a:pt x="2657" y="2778885"/>
                  <a:pt x="3985" y="1254471"/>
                </a:cubicBezTo>
                <a:cubicBezTo>
                  <a:pt x="14747" y="1250371"/>
                  <a:pt x="-10365" y="1022938"/>
                  <a:pt x="273466" y="93149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b" anchorCtr="0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806427"/>
            <a:ext cx="7113181" cy="506109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448056" tIns="1371600" rIns="1188720" bIns="0"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49263" y="5626099"/>
            <a:ext cx="5532437" cy="877863"/>
          </a:xfrm>
          <a:prstGeom prst="rect">
            <a:avLst/>
          </a:prstGeom>
        </p:spPr>
        <p:txBody>
          <a:bodyPr lIns="0" tIns="0" rIns="0" anchor="b" anchorCtr="0"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3175" indent="0">
              <a:buFontTx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2pPr>
            <a:lvl3pPr marL="3175" indent="0">
              <a:buFontTx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3pPr>
            <a:lvl4pPr marL="3175" indent="0">
              <a:buFontTx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4pPr>
            <a:lvl5pPr marL="3175" indent="0">
              <a:buFontTx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5pPr>
            <a:lvl6pPr marL="3175" indent="0">
              <a:buFontTx/>
              <a:buNone/>
              <a:tabLst/>
              <a:defRPr>
                <a:solidFill>
                  <a:schemeClr val="bg1"/>
                </a:solidFill>
                <a:latin typeface="+mj-lt"/>
              </a:defRPr>
            </a:lvl6pPr>
            <a:lvl7pPr marL="3175" indent="0">
              <a:buFontTx/>
              <a:buNone/>
              <a:tabLst/>
              <a:defRPr>
                <a:solidFill>
                  <a:schemeClr val="bg1"/>
                </a:solidFill>
                <a:latin typeface="+mj-lt"/>
              </a:defRPr>
            </a:lvl7pPr>
            <a:lvl8pPr marL="3175" indent="0">
              <a:buFontTx/>
              <a:buNone/>
              <a:tabLst/>
              <a:defRPr>
                <a:solidFill>
                  <a:schemeClr val="bg1"/>
                </a:solidFill>
                <a:latin typeface="+mj-lt"/>
              </a:defRPr>
            </a:lvl8pPr>
            <a:lvl9pPr marL="3175" indent="0">
              <a:buFontTx/>
              <a:buNone/>
              <a:tabLst/>
              <a:defRPr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 text 4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066338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9263" y="2054225"/>
            <a:ext cx="3609975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83075" y="2054225"/>
            <a:ext cx="7467600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3040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 text 2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066338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263" y="2054225"/>
            <a:ext cx="3609975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283075" y="2054225"/>
            <a:ext cx="3609975" cy="3571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8124825" y="2054225"/>
            <a:ext cx="3625850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21357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lt header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66545" cy="1882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066338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29DF9D-3088-4D7B-8AF3-1617680259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919" y="672398"/>
            <a:ext cx="1984889" cy="78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952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00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066338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9262" y="1508127"/>
            <a:ext cx="9367837" cy="41179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73405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066338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49263" y="2054225"/>
            <a:ext cx="5532437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218238" y="2054225"/>
            <a:ext cx="5532437" cy="3571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44588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e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790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med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865EA6C-897B-49E9-B995-256F4D6214D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0" y="-1"/>
            <a:ext cx="12192000" cy="6858001"/>
            <a:chOff x="4" y="0"/>
            <a:chExt cx="7672" cy="4320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85418DFA-3826-4FCA-800C-91DF05925185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" y="0"/>
              <a:ext cx="767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F8C1BB7C-8212-4F24-89B6-6E651B02F7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" y="0"/>
              <a:ext cx="7672" cy="4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0650C494-2EC5-4310-BE6C-94501CB8E4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01" y="279"/>
              <a:ext cx="6075" cy="4041"/>
            </a:xfrm>
            <a:custGeom>
              <a:avLst/>
              <a:gdLst>
                <a:gd name="T0" fmla="*/ 2027 w 2027"/>
                <a:gd name="T1" fmla="*/ 0 h 1347"/>
                <a:gd name="T2" fmla="*/ 72 w 2027"/>
                <a:gd name="T3" fmla="*/ 173 h 1347"/>
                <a:gd name="T4" fmla="*/ 0 w 2027"/>
                <a:gd name="T5" fmla="*/ 251 h 1347"/>
                <a:gd name="T6" fmla="*/ 0 w 2027"/>
                <a:gd name="T7" fmla="*/ 1347 h 1347"/>
                <a:gd name="T8" fmla="*/ 2027 w 2027"/>
                <a:gd name="T9" fmla="*/ 1347 h 1347"/>
                <a:gd name="T10" fmla="*/ 2027 w 2027"/>
                <a:gd name="T11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7" h="1347">
                  <a:moveTo>
                    <a:pt x="2027" y="0"/>
                  </a:moveTo>
                  <a:cubicBezTo>
                    <a:pt x="72" y="173"/>
                    <a:pt x="72" y="173"/>
                    <a:pt x="72" y="173"/>
                  </a:cubicBezTo>
                  <a:cubicBezTo>
                    <a:pt x="31" y="176"/>
                    <a:pt x="0" y="210"/>
                    <a:pt x="0" y="251"/>
                  </a:cubicBezTo>
                  <a:cubicBezTo>
                    <a:pt x="0" y="1347"/>
                    <a:pt x="0" y="1347"/>
                    <a:pt x="0" y="1347"/>
                  </a:cubicBezTo>
                  <a:cubicBezTo>
                    <a:pt x="2027" y="1347"/>
                    <a:pt x="2027" y="1347"/>
                    <a:pt x="2027" y="1347"/>
                  </a:cubicBezTo>
                  <a:lnTo>
                    <a:pt x="2027" y="0"/>
                  </a:lnTo>
                  <a:close/>
                </a:path>
              </a:pathLst>
            </a:custGeom>
            <a:solidFill>
              <a:srgbClr val="8266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43EE5193-05A1-48E1-B4AC-A0DBEF3989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" y="1341"/>
              <a:ext cx="1903" cy="2979"/>
            </a:xfrm>
            <a:custGeom>
              <a:avLst/>
              <a:gdLst>
                <a:gd name="T0" fmla="*/ 0 w 635"/>
                <a:gd name="T1" fmla="*/ 0 h 993"/>
                <a:gd name="T2" fmla="*/ 563 w 635"/>
                <a:gd name="T3" fmla="*/ 48 h 993"/>
                <a:gd name="T4" fmla="*/ 635 w 635"/>
                <a:gd name="T5" fmla="*/ 127 h 993"/>
                <a:gd name="T6" fmla="*/ 635 w 635"/>
                <a:gd name="T7" fmla="*/ 993 h 993"/>
                <a:gd name="T8" fmla="*/ 0 w 635"/>
                <a:gd name="T9" fmla="*/ 993 h 993"/>
                <a:gd name="T10" fmla="*/ 0 w 635"/>
                <a:gd name="T11" fmla="*/ 0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5" h="993">
                  <a:moveTo>
                    <a:pt x="0" y="0"/>
                  </a:moveTo>
                  <a:cubicBezTo>
                    <a:pt x="563" y="48"/>
                    <a:pt x="563" y="48"/>
                    <a:pt x="563" y="48"/>
                  </a:cubicBezTo>
                  <a:cubicBezTo>
                    <a:pt x="603" y="52"/>
                    <a:pt x="635" y="86"/>
                    <a:pt x="635" y="127"/>
                  </a:cubicBezTo>
                  <a:cubicBezTo>
                    <a:pt x="635" y="993"/>
                    <a:pt x="635" y="993"/>
                    <a:pt x="635" y="993"/>
                  </a:cubicBezTo>
                  <a:cubicBezTo>
                    <a:pt x="0" y="993"/>
                    <a:pt x="0" y="993"/>
                    <a:pt x="0" y="9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30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7B3739DF-CADF-46ED-9FE2-A61EBAACA4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01" y="1479"/>
              <a:ext cx="306" cy="2841"/>
            </a:xfrm>
            <a:custGeom>
              <a:avLst/>
              <a:gdLst>
                <a:gd name="T0" fmla="*/ 102 w 102"/>
                <a:gd name="T1" fmla="*/ 81 h 947"/>
                <a:gd name="T2" fmla="*/ 30 w 102"/>
                <a:gd name="T3" fmla="*/ 2 h 947"/>
                <a:gd name="T4" fmla="*/ 0 w 102"/>
                <a:gd name="T5" fmla="*/ 0 h 947"/>
                <a:gd name="T6" fmla="*/ 0 w 102"/>
                <a:gd name="T7" fmla="*/ 947 h 947"/>
                <a:gd name="T8" fmla="*/ 102 w 102"/>
                <a:gd name="T9" fmla="*/ 947 h 947"/>
                <a:gd name="T10" fmla="*/ 102 w 102"/>
                <a:gd name="T11" fmla="*/ 81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947">
                  <a:moveTo>
                    <a:pt x="102" y="81"/>
                  </a:moveTo>
                  <a:cubicBezTo>
                    <a:pt x="102" y="40"/>
                    <a:pt x="70" y="6"/>
                    <a:pt x="3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7"/>
                    <a:pt x="0" y="947"/>
                    <a:pt x="0" y="947"/>
                  </a:cubicBezTo>
                  <a:cubicBezTo>
                    <a:pt x="102" y="947"/>
                    <a:pt x="102" y="947"/>
                    <a:pt x="102" y="947"/>
                  </a:cubicBezTo>
                  <a:lnTo>
                    <a:pt x="102" y="81"/>
                  </a:lnTo>
                  <a:close/>
                </a:path>
              </a:pathLst>
            </a:custGeom>
            <a:solidFill>
              <a:srgbClr val="E16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252" y="5804713"/>
            <a:ext cx="1984889" cy="78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384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med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70878FF-722A-4D11-8855-F99ECF66146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0" y="-1"/>
            <a:ext cx="12192000" cy="6858001"/>
            <a:chOff x="4" y="0"/>
            <a:chExt cx="7672" cy="4320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87E5821A-CE5D-4373-BAC8-F0EAB521818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" y="0"/>
              <a:ext cx="767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EEB811B2-E3D7-40C2-B328-F8B7268873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" y="0"/>
              <a:ext cx="7672" cy="4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7F431CE0-90B3-407E-814B-CE76D59F09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01" y="279"/>
              <a:ext cx="6075" cy="4041"/>
            </a:xfrm>
            <a:custGeom>
              <a:avLst/>
              <a:gdLst>
                <a:gd name="T0" fmla="*/ 2027 w 2027"/>
                <a:gd name="T1" fmla="*/ 0 h 1347"/>
                <a:gd name="T2" fmla="*/ 72 w 2027"/>
                <a:gd name="T3" fmla="*/ 173 h 1347"/>
                <a:gd name="T4" fmla="*/ 0 w 2027"/>
                <a:gd name="T5" fmla="*/ 251 h 1347"/>
                <a:gd name="T6" fmla="*/ 0 w 2027"/>
                <a:gd name="T7" fmla="*/ 1347 h 1347"/>
                <a:gd name="T8" fmla="*/ 2027 w 2027"/>
                <a:gd name="T9" fmla="*/ 1347 h 1347"/>
                <a:gd name="T10" fmla="*/ 2027 w 2027"/>
                <a:gd name="T11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7" h="1347">
                  <a:moveTo>
                    <a:pt x="2027" y="0"/>
                  </a:moveTo>
                  <a:cubicBezTo>
                    <a:pt x="72" y="173"/>
                    <a:pt x="72" y="173"/>
                    <a:pt x="72" y="173"/>
                  </a:cubicBezTo>
                  <a:cubicBezTo>
                    <a:pt x="31" y="176"/>
                    <a:pt x="0" y="210"/>
                    <a:pt x="0" y="251"/>
                  </a:cubicBezTo>
                  <a:cubicBezTo>
                    <a:pt x="0" y="1347"/>
                    <a:pt x="0" y="1347"/>
                    <a:pt x="0" y="1347"/>
                  </a:cubicBezTo>
                  <a:cubicBezTo>
                    <a:pt x="2027" y="1347"/>
                    <a:pt x="2027" y="1347"/>
                    <a:pt x="2027" y="1347"/>
                  </a:cubicBezTo>
                  <a:lnTo>
                    <a:pt x="2027" y="0"/>
                  </a:lnTo>
                  <a:close/>
                </a:path>
              </a:pathLst>
            </a:custGeom>
            <a:solidFill>
              <a:srgbClr val="9EA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2FF8A398-3908-437E-9E56-15B227C2F8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" y="1341"/>
              <a:ext cx="1903" cy="2979"/>
            </a:xfrm>
            <a:custGeom>
              <a:avLst/>
              <a:gdLst>
                <a:gd name="T0" fmla="*/ 0 w 635"/>
                <a:gd name="T1" fmla="*/ 0 h 993"/>
                <a:gd name="T2" fmla="*/ 563 w 635"/>
                <a:gd name="T3" fmla="*/ 48 h 993"/>
                <a:gd name="T4" fmla="*/ 635 w 635"/>
                <a:gd name="T5" fmla="*/ 127 h 993"/>
                <a:gd name="T6" fmla="*/ 635 w 635"/>
                <a:gd name="T7" fmla="*/ 993 h 993"/>
                <a:gd name="T8" fmla="*/ 0 w 635"/>
                <a:gd name="T9" fmla="*/ 993 h 993"/>
                <a:gd name="T10" fmla="*/ 0 w 635"/>
                <a:gd name="T11" fmla="*/ 0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5" h="993">
                  <a:moveTo>
                    <a:pt x="0" y="0"/>
                  </a:moveTo>
                  <a:cubicBezTo>
                    <a:pt x="563" y="48"/>
                    <a:pt x="563" y="48"/>
                    <a:pt x="563" y="48"/>
                  </a:cubicBezTo>
                  <a:cubicBezTo>
                    <a:pt x="603" y="52"/>
                    <a:pt x="635" y="86"/>
                    <a:pt x="635" y="127"/>
                  </a:cubicBezTo>
                  <a:cubicBezTo>
                    <a:pt x="635" y="993"/>
                    <a:pt x="635" y="993"/>
                    <a:pt x="635" y="993"/>
                  </a:cubicBezTo>
                  <a:cubicBezTo>
                    <a:pt x="0" y="993"/>
                    <a:pt x="0" y="993"/>
                    <a:pt x="0" y="9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30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6054248-FC5E-45D5-BB28-8DCF2EC133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01" y="1479"/>
              <a:ext cx="306" cy="2841"/>
            </a:xfrm>
            <a:custGeom>
              <a:avLst/>
              <a:gdLst>
                <a:gd name="T0" fmla="*/ 102 w 102"/>
                <a:gd name="T1" fmla="*/ 81 h 947"/>
                <a:gd name="T2" fmla="*/ 30 w 102"/>
                <a:gd name="T3" fmla="*/ 2 h 947"/>
                <a:gd name="T4" fmla="*/ 0 w 102"/>
                <a:gd name="T5" fmla="*/ 0 h 947"/>
                <a:gd name="T6" fmla="*/ 0 w 102"/>
                <a:gd name="T7" fmla="*/ 947 h 947"/>
                <a:gd name="T8" fmla="*/ 102 w 102"/>
                <a:gd name="T9" fmla="*/ 947 h 947"/>
                <a:gd name="T10" fmla="*/ 102 w 102"/>
                <a:gd name="T11" fmla="*/ 81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947">
                  <a:moveTo>
                    <a:pt x="102" y="81"/>
                  </a:moveTo>
                  <a:cubicBezTo>
                    <a:pt x="102" y="40"/>
                    <a:pt x="70" y="6"/>
                    <a:pt x="3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7"/>
                    <a:pt x="0" y="947"/>
                    <a:pt x="0" y="947"/>
                  </a:cubicBezTo>
                  <a:cubicBezTo>
                    <a:pt x="102" y="947"/>
                    <a:pt x="102" y="947"/>
                    <a:pt x="102" y="947"/>
                  </a:cubicBezTo>
                  <a:lnTo>
                    <a:pt x="102" y="81"/>
                  </a:lnTo>
                  <a:close/>
                </a:path>
              </a:pathLst>
            </a:custGeom>
            <a:solidFill>
              <a:srgbClr val="E16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252" y="5804713"/>
            <a:ext cx="1984889" cy="78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801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_pur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11750676" cy="5969000"/>
          </a:xfrm>
          <a:custGeom>
            <a:avLst/>
            <a:gdLst>
              <a:gd name="connsiteX0" fmla="*/ 0 w 11687175"/>
              <a:gd name="connsiteY0" fmla="*/ 0 h 5969000"/>
              <a:gd name="connsiteX1" fmla="*/ 11687175 w 11687175"/>
              <a:gd name="connsiteY1" fmla="*/ 0 h 5969000"/>
              <a:gd name="connsiteX2" fmla="*/ 11687175 w 11687175"/>
              <a:gd name="connsiteY2" fmla="*/ 5969000 h 5969000"/>
              <a:gd name="connsiteX3" fmla="*/ 0 w 11687175"/>
              <a:gd name="connsiteY3" fmla="*/ 5969000 h 5969000"/>
              <a:gd name="connsiteX4" fmla="*/ 0 w 11687175"/>
              <a:gd name="connsiteY4" fmla="*/ 0 h 5969000"/>
              <a:gd name="connsiteX0" fmla="*/ 0 w 11687175"/>
              <a:gd name="connsiteY0" fmla="*/ 0 h 5969000"/>
              <a:gd name="connsiteX1" fmla="*/ 11687175 w 11687175"/>
              <a:gd name="connsiteY1" fmla="*/ 0 h 5969000"/>
              <a:gd name="connsiteX2" fmla="*/ 11671070 w 11687175"/>
              <a:gd name="connsiteY2" fmla="*/ 5253644 h 5969000"/>
              <a:gd name="connsiteX3" fmla="*/ 11687175 w 11687175"/>
              <a:gd name="connsiteY3" fmla="*/ 5969000 h 5969000"/>
              <a:gd name="connsiteX4" fmla="*/ 0 w 11687175"/>
              <a:gd name="connsiteY4" fmla="*/ 5969000 h 5969000"/>
              <a:gd name="connsiteX5" fmla="*/ 0 w 11687175"/>
              <a:gd name="connsiteY5" fmla="*/ 0 h 5969000"/>
              <a:gd name="connsiteX0" fmla="*/ 0 w 11687175"/>
              <a:gd name="connsiteY0" fmla="*/ 0 h 5969000"/>
              <a:gd name="connsiteX1" fmla="*/ 11687175 w 11687175"/>
              <a:gd name="connsiteY1" fmla="*/ 0 h 5969000"/>
              <a:gd name="connsiteX2" fmla="*/ 11671070 w 11687175"/>
              <a:gd name="connsiteY2" fmla="*/ 5253644 h 5969000"/>
              <a:gd name="connsiteX3" fmla="*/ 11404542 w 11687175"/>
              <a:gd name="connsiteY3" fmla="*/ 5603240 h 5969000"/>
              <a:gd name="connsiteX4" fmla="*/ 0 w 11687175"/>
              <a:gd name="connsiteY4" fmla="*/ 5969000 h 5969000"/>
              <a:gd name="connsiteX5" fmla="*/ 0 w 11687175"/>
              <a:gd name="connsiteY5" fmla="*/ 0 h 5969000"/>
              <a:gd name="connsiteX0" fmla="*/ 0 w 12332086"/>
              <a:gd name="connsiteY0" fmla="*/ 0 h 5969000"/>
              <a:gd name="connsiteX1" fmla="*/ 11687175 w 12332086"/>
              <a:gd name="connsiteY1" fmla="*/ 0 h 5969000"/>
              <a:gd name="connsiteX2" fmla="*/ 11671070 w 12332086"/>
              <a:gd name="connsiteY2" fmla="*/ 5253644 h 5969000"/>
              <a:gd name="connsiteX3" fmla="*/ 11404542 w 12332086"/>
              <a:gd name="connsiteY3" fmla="*/ 5603240 h 5969000"/>
              <a:gd name="connsiteX4" fmla="*/ 0 w 12332086"/>
              <a:gd name="connsiteY4" fmla="*/ 5969000 h 5969000"/>
              <a:gd name="connsiteX5" fmla="*/ 0 w 12332086"/>
              <a:gd name="connsiteY5" fmla="*/ 0 h 5969000"/>
              <a:gd name="connsiteX0" fmla="*/ 0 w 11687175"/>
              <a:gd name="connsiteY0" fmla="*/ 0 h 5969000"/>
              <a:gd name="connsiteX1" fmla="*/ 11687175 w 11687175"/>
              <a:gd name="connsiteY1" fmla="*/ 0 h 5969000"/>
              <a:gd name="connsiteX2" fmla="*/ 11671070 w 11687175"/>
              <a:gd name="connsiteY2" fmla="*/ 5253644 h 5969000"/>
              <a:gd name="connsiteX3" fmla="*/ 11404542 w 11687175"/>
              <a:gd name="connsiteY3" fmla="*/ 5603240 h 5969000"/>
              <a:gd name="connsiteX4" fmla="*/ 0 w 11687175"/>
              <a:gd name="connsiteY4" fmla="*/ 5969000 h 5969000"/>
              <a:gd name="connsiteX5" fmla="*/ 0 w 11687175"/>
              <a:gd name="connsiteY5" fmla="*/ 0 h 5969000"/>
              <a:gd name="connsiteX0" fmla="*/ 0 w 11687175"/>
              <a:gd name="connsiteY0" fmla="*/ 0 h 5969000"/>
              <a:gd name="connsiteX1" fmla="*/ 11687175 w 11687175"/>
              <a:gd name="connsiteY1" fmla="*/ 0 h 5969000"/>
              <a:gd name="connsiteX2" fmla="*/ 11671070 w 11687175"/>
              <a:gd name="connsiteY2" fmla="*/ 5253644 h 5969000"/>
              <a:gd name="connsiteX3" fmla="*/ 11404542 w 11687175"/>
              <a:gd name="connsiteY3" fmla="*/ 5603240 h 5969000"/>
              <a:gd name="connsiteX4" fmla="*/ 0 w 11687175"/>
              <a:gd name="connsiteY4" fmla="*/ 5969000 h 5969000"/>
              <a:gd name="connsiteX5" fmla="*/ 0 w 11687175"/>
              <a:gd name="connsiteY5" fmla="*/ 0 h 5969000"/>
              <a:gd name="connsiteX0" fmla="*/ 0 w 11687175"/>
              <a:gd name="connsiteY0" fmla="*/ 0 h 5969000"/>
              <a:gd name="connsiteX1" fmla="*/ 11687175 w 11687175"/>
              <a:gd name="connsiteY1" fmla="*/ 0 h 5969000"/>
              <a:gd name="connsiteX2" fmla="*/ 11671070 w 11687175"/>
              <a:gd name="connsiteY2" fmla="*/ 5253644 h 5969000"/>
              <a:gd name="connsiteX3" fmla="*/ 11404542 w 11687175"/>
              <a:gd name="connsiteY3" fmla="*/ 5603240 h 5969000"/>
              <a:gd name="connsiteX4" fmla="*/ 0 w 11687175"/>
              <a:gd name="connsiteY4" fmla="*/ 5969000 h 5969000"/>
              <a:gd name="connsiteX5" fmla="*/ 0 w 11687175"/>
              <a:gd name="connsiteY5" fmla="*/ 0 h 5969000"/>
              <a:gd name="connsiteX0" fmla="*/ 0 w 11687175"/>
              <a:gd name="connsiteY0" fmla="*/ 0 h 6226237"/>
              <a:gd name="connsiteX1" fmla="*/ 11687175 w 11687175"/>
              <a:gd name="connsiteY1" fmla="*/ 0 h 6226237"/>
              <a:gd name="connsiteX2" fmla="*/ 11671070 w 11687175"/>
              <a:gd name="connsiteY2" fmla="*/ 5253644 h 6226237"/>
              <a:gd name="connsiteX3" fmla="*/ 11364349 w 11687175"/>
              <a:gd name="connsiteY3" fmla="*/ 6226237 h 6226237"/>
              <a:gd name="connsiteX4" fmla="*/ 0 w 11687175"/>
              <a:gd name="connsiteY4" fmla="*/ 5969000 h 6226237"/>
              <a:gd name="connsiteX5" fmla="*/ 0 w 11687175"/>
              <a:gd name="connsiteY5" fmla="*/ 0 h 6226237"/>
              <a:gd name="connsiteX0" fmla="*/ 0 w 11687175"/>
              <a:gd name="connsiteY0" fmla="*/ 0 h 5969000"/>
              <a:gd name="connsiteX1" fmla="*/ 11687175 w 11687175"/>
              <a:gd name="connsiteY1" fmla="*/ 0 h 5969000"/>
              <a:gd name="connsiteX2" fmla="*/ 11671070 w 11687175"/>
              <a:gd name="connsiteY2" fmla="*/ 5253644 h 5969000"/>
              <a:gd name="connsiteX3" fmla="*/ 11354300 w 11687175"/>
              <a:gd name="connsiteY3" fmla="*/ 5593191 h 5969000"/>
              <a:gd name="connsiteX4" fmla="*/ 0 w 11687175"/>
              <a:gd name="connsiteY4" fmla="*/ 5969000 h 5969000"/>
              <a:gd name="connsiteX5" fmla="*/ 0 w 11687175"/>
              <a:gd name="connsiteY5" fmla="*/ 0 h 5969000"/>
              <a:gd name="connsiteX0" fmla="*/ 0 w 11687175"/>
              <a:gd name="connsiteY0" fmla="*/ 0 h 5969000"/>
              <a:gd name="connsiteX1" fmla="*/ 11687175 w 11687175"/>
              <a:gd name="connsiteY1" fmla="*/ 0 h 5969000"/>
              <a:gd name="connsiteX2" fmla="*/ 11671070 w 11687175"/>
              <a:gd name="connsiteY2" fmla="*/ 5253644 h 5969000"/>
              <a:gd name="connsiteX3" fmla="*/ 11354300 w 11687175"/>
              <a:gd name="connsiteY3" fmla="*/ 5593191 h 5969000"/>
              <a:gd name="connsiteX4" fmla="*/ 0 w 11687175"/>
              <a:gd name="connsiteY4" fmla="*/ 5969000 h 5969000"/>
              <a:gd name="connsiteX5" fmla="*/ 0 w 11687175"/>
              <a:gd name="connsiteY5" fmla="*/ 0 h 5969000"/>
              <a:gd name="connsiteX0" fmla="*/ 0 w 11687175"/>
              <a:gd name="connsiteY0" fmla="*/ 0 h 5969000"/>
              <a:gd name="connsiteX1" fmla="*/ 11687175 w 11687175"/>
              <a:gd name="connsiteY1" fmla="*/ 0 h 5969000"/>
              <a:gd name="connsiteX2" fmla="*/ 11671070 w 11687175"/>
              <a:gd name="connsiteY2" fmla="*/ 5253644 h 5969000"/>
              <a:gd name="connsiteX3" fmla="*/ 11354300 w 11687175"/>
              <a:gd name="connsiteY3" fmla="*/ 5593191 h 5969000"/>
              <a:gd name="connsiteX4" fmla="*/ 0 w 11687175"/>
              <a:gd name="connsiteY4" fmla="*/ 5969000 h 5969000"/>
              <a:gd name="connsiteX5" fmla="*/ 0 w 11687175"/>
              <a:gd name="connsiteY5" fmla="*/ 0 h 5969000"/>
              <a:gd name="connsiteX0" fmla="*/ 0 w 11687175"/>
              <a:gd name="connsiteY0" fmla="*/ 0 h 5969000"/>
              <a:gd name="connsiteX1" fmla="*/ 11687175 w 11687175"/>
              <a:gd name="connsiteY1" fmla="*/ 0 h 5969000"/>
              <a:gd name="connsiteX2" fmla="*/ 11671070 w 11687175"/>
              <a:gd name="connsiteY2" fmla="*/ 5253644 h 5969000"/>
              <a:gd name="connsiteX3" fmla="*/ 11354300 w 11687175"/>
              <a:gd name="connsiteY3" fmla="*/ 5593191 h 5969000"/>
              <a:gd name="connsiteX4" fmla="*/ 0 w 11687175"/>
              <a:gd name="connsiteY4" fmla="*/ 5969000 h 5969000"/>
              <a:gd name="connsiteX5" fmla="*/ 0 w 11687175"/>
              <a:gd name="connsiteY5" fmla="*/ 0 h 59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87175" h="5969000">
                <a:moveTo>
                  <a:pt x="0" y="0"/>
                </a:moveTo>
                <a:lnTo>
                  <a:pt x="11687175" y="0"/>
                </a:lnTo>
                <a:cubicBezTo>
                  <a:pt x="11681807" y="1751215"/>
                  <a:pt x="11676438" y="3502429"/>
                  <a:pt x="11671070" y="5253644"/>
                </a:cubicBezTo>
                <a:cubicBezTo>
                  <a:pt x="11665528" y="5508644"/>
                  <a:pt x="11449997" y="5586822"/>
                  <a:pt x="11354300" y="5593191"/>
                </a:cubicBezTo>
                <a:lnTo>
                  <a:pt x="0" y="5969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 anchorCtr="0"/>
          <a:lstStyle>
            <a:lvl1pPr>
              <a:defRPr lang="en-US" b="0" dirty="0">
                <a:solidFill>
                  <a:schemeClr val="tx1"/>
                </a:solidFill>
              </a:defRPr>
            </a:lvl1pPr>
          </a:lstStyle>
          <a:p>
            <a:pPr lvl="0" algn="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2220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_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1750676" cy="5969000"/>
          </a:xfrm>
          <a:custGeom>
            <a:avLst/>
            <a:gdLst>
              <a:gd name="connsiteX0" fmla="*/ 0 w 11687175"/>
              <a:gd name="connsiteY0" fmla="*/ 0 h 5969000"/>
              <a:gd name="connsiteX1" fmla="*/ 11687175 w 11687175"/>
              <a:gd name="connsiteY1" fmla="*/ 0 h 5969000"/>
              <a:gd name="connsiteX2" fmla="*/ 11687175 w 11687175"/>
              <a:gd name="connsiteY2" fmla="*/ 5969000 h 5969000"/>
              <a:gd name="connsiteX3" fmla="*/ 0 w 11687175"/>
              <a:gd name="connsiteY3" fmla="*/ 5969000 h 5969000"/>
              <a:gd name="connsiteX4" fmla="*/ 0 w 11687175"/>
              <a:gd name="connsiteY4" fmla="*/ 0 h 5969000"/>
              <a:gd name="connsiteX0" fmla="*/ 0 w 11687175"/>
              <a:gd name="connsiteY0" fmla="*/ 0 h 5969000"/>
              <a:gd name="connsiteX1" fmla="*/ 11687175 w 11687175"/>
              <a:gd name="connsiteY1" fmla="*/ 0 h 5969000"/>
              <a:gd name="connsiteX2" fmla="*/ 11671070 w 11687175"/>
              <a:gd name="connsiteY2" fmla="*/ 5253644 h 5969000"/>
              <a:gd name="connsiteX3" fmla="*/ 11687175 w 11687175"/>
              <a:gd name="connsiteY3" fmla="*/ 5969000 h 5969000"/>
              <a:gd name="connsiteX4" fmla="*/ 0 w 11687175"/>
              <a:gd name="connsiteY4" fmla="*/ 5969000 h 5969000"/>
              <a:gd name="connsiteX5" fmla="*/ 0 w 11687175"/>
              <a:gd name="connsiteY5" fmla="*/ 0 h 5969000"/>
              <a:gd name="connsiteX0" fmla="*/ 0 w 11687175"/>
              <a:gd name="connsiteY0" fmla="*/ 0 h 5969000"/>
              <a:gd name="connsiteX1" fmla="*/ 11687175 w 11687175"/>
              <a:gd name="connsiteY1" fmla="*/ 0 h 5969000"/>
              <a:gd name="connsiteX2" fmla="*/ 11671070 w 11687175"/>
              <a:gd name="connsiteY2" fmla="*/ 5253644 h 5969000"/>
              <a:gd name="connsiteX3" fmla="*/ 11404542 w 11687175"/>
              <a:gd name="connsiteY3" fmla="*/ 5603240 h 5969000"/>
              <a:gd name="connsiteX4" fmla="*/ 0 w 11687175"/>
              <a:gd name="connsiteY4" fmla="*/ 5969000 h 5969000"/>
              <a:gd name="connsiteX5" fmla="*/ 0 w 11687175"/>
              <a:gd name="connsiteY5" fmla="*/ 0 h 5969000"/>
              <a:gd name="connsiteX0" fmla="*/ 0 w 12332086"/>
              <a:gd name="connsiteY0" fmla="*/ 0 h 5969000"/>
              <a:gd name="connsiteX1" fmla="*/ 11687175 w 12332086"/>
              <a:gd name="connsiteY1" fmla="*/ 0 h 5969000"/>
              <a:gd name="connsiteX2" fmla="*/ 11671070 w 12332086"/>
              <a:gd name="connsiteY2" fmla="*/ 5253644 h 5969000"/>
              <a:gd name="connsiteX3" fmla="*/ 11404542 w 12332086"/>
              <a:gd name="connsiteY3" fmla="*/ 5603240 h 5969000"/>
              <a:gd name="connsiteX4" fmla="*/ 0 w 12332086"/>
              <a:gd name="connsiteY4" fmla="*/ 5969000 h 5969000"/>
              <a:gd name="connsiteX5" fmla="*/ 0 w 12332086"/>
              <a:gd name="connsiteY5" fmla="*/ 0 h 5969000"/>
              <a:gd name="connsiteX0" fmla="*/ 0 w 11687175"/>
              <a:gd name="connsiteY0" fmla="*/ 0 h 5969000"/>
              <a:gd name="connsiteX1" fmla="*/ 11687175 w 11687175"/>
              <a:gd name="connsiteY1" fmla="*/ 0 h 5969000"/>
              <a:gd name="connsiteX2" fmla="*/ 11671070 w 11687175"/>
              <a:gd name="connsiteY2" fmla="*/ 5253644 h 5969000"/>
              <a:gd name="connsiteX3" fmla="*/ 11404542 w 11687175"/>
              <a:gd name="connsiteY3" fmla="*/ 5603240 h 5969000"/>
              <a:gd name="connsiteX4" fmla="*/ 0 w 11687175"/>
              <a:gd name="connsiteY4" fmla="*/ 5969000 h 5969000"/>
              <a:gd name="connsiteX5" fmla="*/ 0 w 11687175"/>
              <a:gd name="connsiteY5" fmla="*/ 0 h 5969000"/>
              <a:gd name="connsiteX0" fmla="*/ 0 w 11687175"/>
              <a:gd name="connsiteY0" fmla="*/ 0 h 5969000"/>
              <a:gd name="connsiteX1" fmla="*/ 11687175 w 11687175"/>
              <a:gd name="connsiteY1" fmla="*/ 0 h 5969000"/>
              <a:gd name="connsiteX2" fmla="*/ 11671070 w 11687175"/>
              <a:gd name="connsiteY2" fmla="*/ 5253644 h 5969000"/>
              <a:gd name="connsiteX3" fmla="*/ 11404542 w 11687175"/>
              <a:gd name="connsiteY3" fmla="*/ 5603240 h 5969000"/>
              <a:gd name="connsiteX4" fmla="*/ 0 w 11687175"/>
              <a:gd name="connsiteY4" fmla="*/ 5969000 h 5969000"/>
              <a:gd name="connsiteX5" fmla="*/ 0 w 11687175"/>
              <a:gd name="connsiteY5" fmla="*/ 0 h 5969000"/>
              <a:gd name="connsiteX0" fmla="*/ 0 w 11687175"/>
              <a:gd name="connsiteY0" fmla="*/ 0 h 5969000"/>
              <a:gd name="connsiteX1" fmla="*/ 11687175 w 11687175"/>
              <a:gd name="connsiteY1" fmla="*/ 0 h 5969000"/>
              <a:gd name="connsiteX2" fmla="*/ 11671070 w 11687175"/>
              <a:gd name="connsiteY2" fmla="*/ 5253644 h 5969000"/>
              <a:gd name="connsiteX3" fmla="*/ 11404542 w 11687175"/>
              <a:gd name="connsiteY3" fmla="*/ 5603240 h 5969000"/>
              <a:gd name="connsiteX4" fmla="*/ 0 w 11687175"/>
              <a:gd name="connsiteY4" fmla="*/ 5969000 h 5969000"/>
              <a:gd name="connsiteX5" fmla="*/ 0 w 11687175"/>
              <a:gd name="connsiteY5" fmla="*/ 0 h 5969000"/>
              <a:gd name="connsiteX0" fmla="*/ 0 w 11687175"/>
              <a:gd name="connsiteY0" fmla="*/ 0 h 6226237"/>
              <a:gd name="connsiteX1" fmla="*/ 11687175 w 11687175"/>
              <a:gd name="connsiteY1" fmla="*/ 0 h 6226237"/>
              <a:gd name="connsiteX2" fmla="*/ 11671070 w 11687175"/>
              <a:gd name="connsiteY2" fmla="*/ 5253644 h 6226237"/>
              <a:gd name="connsiteX3" fmla="*/ 11364349 w 11687175"/>
              <a:gd name="connsiteY3" fmla="*/ 6226237 h 6226237"/>
              <a:gd name="connsiteX4" fmla="*/ 0 w 11687175"/>
              <a:gd name="connsiteY4" fmla="*/ 5969000 h 6226237"/>
              <a:gd name="connsiteX5" fmla="*/ 0 w 11687175"/>
              <a:gd name="connsiteY5" fmla="*/ 0 h 6226237"/>
              <a:gd name="connsiteX0" fmla="*/ 0 w 11687175"/>
              <a:gd name="connsiteY0" fmla="*/ 0 h 5969000"/>
              <a:gd name="connsiteX1" fmla="*/ 11687175 w 11687175"/>
              <a:gd name="connsiteY1" fmla="*/ 0 h 5969000"/>
              <a:gd name="connsiteX2" fmla="*/ 11671070 w 11687175"/>
              <a:gd name="connsiteY2" fmla="*/ 5253644 h 5969000"/>
              <a:gd name="connsiteX3" fmla="*/ 11354300 w 11687175"/>
              <a:gd name="connsiteY3" fmla="*/ 5593191 h 5969000"/>
              <a:gd name="connsiteX4" fmla="*/ 0 w 11687175"/>
              <a:gd name="connsiteY4" fmla="*/ 5969000 h 5969000"/>
              <a:gd name="connsiteX5" fmla="*/ 0 w 11687175"/>
              <a:gd name="connsiteY5" fmla="*/ 0 h 5969000"/>
              <a:gd name="connsiteX0" fmla="*/ 0 w 11687175"/>
              <a:gd name="connsiteY0" fmla="*/ 0 h 5969000"/>
              <a:gd name="connsiteX1" fmla="*/ 11687175 w 11687175"/>
              <a:gd name="connsiteY1" fmla="*/ 0 h 5969000"/>
              <a:gd name="connsiteX2" fmla="*/ 11671070 w 11687175"/>
              <a:gd name="connsiteY2" fmla="*/ 5253644 h 5969000"/>
              <a:gd name="connsiteX3" fmla="*/ 11354300 w 11687175"/>
              <a:gd name="connsiteY3" fmla="*/ 5593191 h 5969000"/>
              <a:gd name="connsiteX4" fmla="*/ 0 w 11687175"/>
              <a:gd name="connsiteY4" fmla="*/ 5969000 h 5969000"/>
              <a:gd name="connsiteX5" fmla="*/ 0 w 11687175"/>
              <a:gd name="connsiteY5" fmla="*/ 0 h 5969000"/>
              <a:gd name="connsiteX0" fmla="*/ 0 w 11687175"/>
              <a:gd name="connsiteY0" fmla="*/ 0 h 5969000"/>
              <a:gd name="connsiteX1" fmla="*/ 11687175 w 11687175"/>
              <a:gd name="connsiteY1" fmla="*/ 0 h 5969000"/>
              <a:gd name="connsiteX2" fmla="*/ 11671070 w 11687175"/>
              <a:gd name="connsiteY2" fmla="*/ 5253644 h 5969000"/>
              <a:gd name="connsiteX3" fmla="*/ 11354300 w 11687175"/>
              <a:gd name="connsiteY3" fmla="*/ 5593191 h 5969000"/>
              <a:gd name="connsiteX4" fmla="*/ 0 w 11687175"/>
              <a:gd name="connsiteY4" fmla="*/ 5969000 h 5969000"/>
              <a:gd name="connsiteX5" fmla="*/ 0 w 11687175"/>
              <a:gd name="connsiteY5" fmla="*/ 0 h 5969000"/>
              <a:gd name="connsiteX0" fmla="*/ 0 w 11687175"/>
              <a:gd name="connsiteY0" fmla="*/ 0 h 5969000"/>
              <a:gd name="connsiteX1" fmla="*/ 11687175 w 11687175"/>
              <a:gd name="connsiteY1" fmla="*/ 0 h 5969000"/>
              <a:gd name="connsiteX2" fmla="*/ 11671070 w 11687175"/>
              <a:gd name="connsiteY2" fmla="*/ 5253644 h 5969000"/>
              <a:gd name="connsiteX3" fmla="*/ 11354300 w 11687175"/>
              <a:gd name="connsiteY3" fmla="*/ 5593191 h 5969000"/>
              <a:gd name="connsiteX4" fmla="*/ 0 w 11687175"/>
              <a:gd name="connsiteY4" fmla="*/ 5969000 h 5969000"/>
              <a:gd name="connsiteX5" fmla="*/ 0 w 11687175"/>
              <a:gd name="connsiteY5" fmla="*/ 0 h 59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87175" h="5969000">
                <a:moveTo>
                  <a:pt x="0" y="0"/>
                </a:moveTo>
                <a:lnTo>
                  <a:pt x="11687175" y="0"/>
                </a:lnTo>
                <a:cubicBezTo>
                  <a:pt x="11681807" y="1751215"/>
                  <a:pt x="11676438" y="3502429"/>
                  <a:pt x="11671070" y="5253644"/>
                </a:cubicBezTo>
                <a:cubicBezTo>
                  <a:pt x="11665528" y="5508644"/>
                  <a:pt x="11449997" y="5586822"/>
                  <a:pt x="11354300" y="5593191"/>
                </a:cubicBezTo>
                <a:lnTo>
                  <a:pt x="0" y="5969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 anchorCtr="0"/>
          <a:lstStyle>
            <a:lvl1pPr>
              <a:defRPr lang="en-US" b="0" dirty="0">
                <a:solidFill>
                  <a:schemeClr val="tx1"/>
                </a:solidFill>
              </a:defRPr>
            </a:lvl1pPr>
          </a:lstStyle>
          <a:p>
            <a:pPr lvl="0" algn="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panoramic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054225"/>
            <a:ext cx="12192000" cy="4803775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 anchor="b" anchorCtr="0"/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-2" y="0"/>
            <a:ext cx="12207240" cy="343814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6217920" tIns="1097280" rIns="448056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C2B34C3D-A2FB-4B07-B541-ED575019D9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6655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49264" y="2054224"/>
            <a:ext cx="9367836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4117EF3-F305-48D7-9F42-6C46C555150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8538443-17B4-4371-928D-539EBA0BC18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644D9-A58D-4F88-B680-E4047164F1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1471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9263" y="2054225"/>
            <a:ext cx="5532437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208714" y="2054225"/>
            <a:ext cx="5541962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727C7E0-603A-4C74-BB47-E7E8514BEE2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C1AD72B-068D-4C9D-8884-C33536AA69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C1B03-6ABF-49DE-8085-60B04F5F80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713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c text 3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9262" y="2054225"/>
            <a:ext cx="5532437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08713" y="2054225"/>
            <a:ext cx="5541962" cy="3571875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D907C8B-BB65-4923-8DEF-0527690E0AF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2420E97-D4E5-4571-BFF7-FAB5788E91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F8F4B-ECF1-4F96-BC2C-2DBFCD7638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9906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hree 2c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9263" y="2054225"/>
            <a:ext cx="3609975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83076" y="2054225"/>
            <a:ext cx="3609975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124825" y="2054225"/>
            <a:ext cx="3609975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55CB264E-CC60-4BDA-8238-4DE00728E3C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D1B8283-833A-462A-AAB0-8A731252D1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7A117-8A65-4353-BFDC-F7DD5A72F7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764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 text 4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9263" y="2054225"/>
            <a:ext cx="3609975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83075" y="2054225"/>
            <a:ext cx="7467600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7777981-347D-474B-B1A7-6310B406EC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A63D1D5-596E-4F64-B950-2ED36F4D99F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773B3-EF8A-47D3-9C87-9ED0D1A97C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481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 text 2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263" y="2054225"/>
            <a:ext cx="3609975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283075" y="2054225"/>
            <a:ext cx="3609975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8124825" y="2054225"/>
            <a:ext cx="3625850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A3F7D10-DDC4-4E91-BB14-947E0272C04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BF7D566-13FC-42BD-A45A-B8BF60DC222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96C53-A566-4535-B2B7-F97EB5427C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2323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00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9262" y="1508127"/>
            <a:ext cx="9367837" cy="41179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CB3307E7-5E2A-4419-9663-E2F98CB3E2C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10B8FED-0DAB-4BC4-962B-887DEFFB79C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D4DCE-3C99-4A61-BD70-C0908EAD9B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3608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49263" y="2054225"/>
            <a:ext cx="5532437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218238" y="2054225"/>
            <a:ext cx="5532437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034F669-0E6E-4DA5-B2C9-E3A473E9E99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6378EB5-8BC2-46F0-8D2D-CA449CF89CE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136F6-E927-4AC1-AF07-7515E774A2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343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dia Placeholder 7"/>
          <p:cNvSpPr>
            <a:spLocks noGrp="1"/>
          </p:cNvSpPr>
          <p:nvPr>
            <p:ph type="media" sz="quarter" idx="12"/>
          </p:nvPr>
        </p:nvSpPr>
        <p:spPr>
          <a:xfrm>
            <a:off x="449263" y="320675"/>
            <a:ext cx="11301412" cy="5305425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en-US" noProof="0" dirty="0"/>
              <a:t>Click icon to add media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3A2F07-BB23-4422-AB55-66307DAB15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1187D-67B0-408E-99A0-279CB1AD3B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DA04F-E6CB-4FC8-BA07-284B6B8AFD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00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e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283075" y="320675"/>
            <a:ext cx="5534025" cy="43552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258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4586EF3-5010-4404-A33A-97E00D5610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38E110D-4B6C-499C-AB14-DFC6164BCC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1C6F7-D060-4CB2-89B1-3EEA42B6B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58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4CD19C32-8C43-400A-A79E-0C9E979FB6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MCHA-Logo-Horizontal-(RGB)">
            <a:extLst>
              <a:ext uri="{FF2B5EF4-FFF2-40B4-BE49-F238E27FC236}">
                <a16:creationId xmlns:a16="http://schemas.microsoft.com/office/drawing/2014/main" id="{D0A3D7FE-E234-4EA2-A249-0BB68DB8A8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5754688"/>
            <a:ext cx="9834563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1219201"/>
            <a:ext cx="10363200" cy="1470025"/>
          </a:xfrm>
          <a:prstGeom prst="rect">
            <a:avLst/>
          </a:prstGeom>
        </p:spPr>
        <p:txBody>
          <a:bodyPr/>
          <a:lstStyle>
            <a:lvl1pPr algn="r">
              <a:defRPr b="1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74975"/>
            <a:ext cx="10363200" cy="17526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94530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D4A4BC-A9D9-4F0D-885C-AD4BE42EB0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2D64D-289B-4EDB-8ACC-D36CFA74B166}" type="datetimeFigureOut">
              <a:rPr lang="en-US"/>
              <a:pPr>
                <a:defRPr/>
              </a:pPr>
              <a:t>8/8/2019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0B33F-79E8-4ADE-94E5-0E30980BE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AF725-EE68-47F6-B004-FB357DD88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55E55-05BB-4FC2-8DDE-FF3A6A110A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383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47800"/>
            <a:ext cx="11379200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63470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bright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04569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49264" y="2054224"/>
            <a:ext cx="9367836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48000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9263" y="2054225"/>
            <a:ext cx="5532437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208714" y="2054225"/>
            <a:ext cx="5541962" cy="3571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91026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c text 3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9262" y="2054225"/>
            <a:ext cx="5532437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08713" y="2054225"/>
            <a:ext cx="5541962" cy="3571875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77906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hree 2c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9263" y="2054225"/>
            <a:ext cx="3609975" cy="3571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83076" y="2054225"/>
            <a:ext cx="3609975" cy="3571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124825" y="2054225"/>
            <a:ext cx="3609975" cy="3571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4680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 text 4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9263" y="2054225"/>
            <a:ext cx="3609975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83075" y="2054225"/>
            <a:ext cx="7467600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884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ed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1165B35E-B137-4B9C-8A0E-8BAD9266ED70}"/>
              </a:ext>
            </a:extLst>
          </p:cNvPr>
          <p:cNvSpPr>
            <a:spLocks/>
          </p:cNvSpPr>
          <p:nvPr userDrawn="1"/>
        </p:nvSpPr>
        <p:spPr bwMode="auto">
          <a:xfrm>
            <a:off x="-1" y="0"/>
            <a:ext cx="11750675" cy="5550195"/>
          </a:xfrm>
          <a:custGeom>
            <a:avLst/>
            <a:gdLst>
              <a:gd name="T0" fmla="*/ 0 w 2465"/>
              <a:gd name="T1" fmla="*/ 0 h 1159"/>
              <a:gd name="T2" fmla="*/ 2465 w 2465"/>
              <a:gd name="T3" fmla="*/ 0 h 1159"/>
              <a:gd name="T4" fmla="*/ 2465 w 2465"/>
              <a:gd name="T5" fmla="*/ 1048 h 1159"/>
              <a:gd name="T6" fmla="*/ 2349 w 2465"/>
              <a:gd name="T7" fmla="*/ 1154 h 1159"/>
              <a:gd name="T8" fmla="*/ 0 w 2465"/>
              <a:gd name="T9" fmla="*/ 949 h 1159"/>
              <a:gd name="T10" fmla="*/ 0 w 2465"/>
              <a:gd name="T11" fmla="*/ 0 h 1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65" h="1159">
                <a:moveTo>
                  <a:pt x="0" y="0"/>
                </a:moveTo>
                <a:cubicBezTo>
                  <a:pt x="2465" y="0"/>
                  <a:pt x="2465" y="0"/>
                  <a:pt x="2465" y="0"/>
                </a:cubicBezTo>
                <a:cubicBezTo>
                  <a:pt x="2465" y="1048"/>
                  <a:pt x="2465" y="1048"/>
                  <a:pt x="2465" y="1048"/>
                </a:cubicBezTo>
                <a:cubicBezTo>
                  <a:pt x="2465" y="1110"/>
                  <a:pt x="2412" y="1159"/>
                  <a:pt x="2349" y="1154"/>
                </a:cubicBezTo>
                <a:cubicBezTo>
                  <a:pt x="0" y="949"/>
                  <a:pt x="0" y="949"/>
                  <a:pt x="0" y="949"/>
                </a:cubicBezTo>
                <a:lnTo>
                  <a:pt x="0" y="0"/>
                </a:lnTo>
                <a:close/>
              </a:path>
            </a:pathLst>
          </a:custGeom>
          <a:solidFill>
            <a:srgbClr val="9EA7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283075" y="320675"/>
            <a:ext cx="5534025" cy="43552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 text 2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263" y="2054225"/>
            <a:ext cx="3609975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283075" y="2054225"/>
            <a:ext cx="3609975" cy="3571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8124825" y="2054225"/>
            <a:ext cx="3625850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2713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00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9262" y="1508127"/>
            <a:ext cx="9367837" cy="41179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25317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49263" y="2054225"/>
            <a:ext cx="5532437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218238" y="2054225"/>
            <a:ext cx="5532437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95556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2"/>
          </p:nvPr>
        </p:nvSpPr>
        <p:spPr>
          <a:xfrm>
            <a:off x="449263" y="320675"/>
            <a:ext cx="11301412" cy="5305425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149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5183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66545" cy="1882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49264" y="2054224"/>
            <a:ext cx="9367836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30116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9263" y="2054225"/>
            <a:ext cx="5532437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208714" y="2054225"/>
            <a:ext cx="5541962" cy="3571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380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c text 3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9262" y="2054225"/>
            <a:ext cx="5532437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08713" y="2054225"/>
            <a:ext cx="5541962" cy="3571875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58589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hree 2c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9263" y="2054225"/>
            <a:ext cx="3609975" cy="3571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83076" y="2054225"/>
            <a:ext cx="3609975" cy="3571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124825" y="2054225"/>
            <a:ext cx="3609975" cy="3571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946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 text 4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9263" y="2054225"/>
            <a:ext cx="3609975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83075" y="2054225"/>
            <a:ext cx="7467600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5049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ed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1165B35E-B137-4B9C-8A0E-8BAD9266ED70}"/>
              </a:ext>
            </a:extLst>
          </p:cNvPr>
          <p:cNvSpPr>
            <a:spLocks/>
          </p:cNvSpPr>
          <p:nvPr userDrawn="1"/>
        </p:nvSpPr>
        <p:spPr bwMode="auto">
          <a:xfrm>
            <a:off x="-1" y="0"/>
            <a:ext cx="11750675" cy="5550195"/>
          </a:xfrm>
          <a:custGeom>
            <a:avLst/>
            <a:gdLst>
              <a:gd name="T0" fmla="*/ 0 w 2465"/>
              <a:gd name="T1" fmla="*/ 0 h 1159"/>
              <a:gd name="T2" fmla="*/ 2465 w 2465"/>
              <a:gd name="T3" fmla="*/ 0 h 1159"/>
              <a:gd name="T4" fmla="*/ 2465 w 2465"/>
              <a:gd name="T5" fmla="*/ 1048 h 1159"/>
              <a:gd name="T6" fmla="*/ 2349 w 2465"/>
              <a:gd name="T7" fmla="*/ 1154 h 1159"/>
              <a:gd name="T8" fmla="*/ 0 w 2465"/>
              <a:gd name="T9" fmla="*/ 949 h 1159"/>
              <a:gd name="T10" fmla="*/ 0 w 2465"/>
              <a:gd name="T11" fmla="*/ 0 h 1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65" h="1159">
                <a:moveTo>
                  <a:pt x="0" y="0"/>
                </a:moveTo>
                <a:cubicBezTo>
                  <a:pt x="2465" y="0"/>
                  <a:pt x="2465" y="0"/>
                  <a:pt x="2465" y="0"/>
                </a:cubicBezTo>
                <a:cubicBezTo>
                  <a:pt x="2465" y="1048"/>
                  <a:pt x="2465" y="1048"/>
                  <a:pt x="2465" y="1048"/>
                </a:cubicBezTo>
                <a:cubicBezTo>
                  <a:pt x="2465" y="1110"/>
                  <a:pt x="2412" y="1159"/>
                  <a:pt x="2349" y="1154"/>
                </a:cubicBezTo>
                <a:cubicBezTo>
                  <a:pt x="0" y="949"/>
                  <a:pt x="0" y="949"/>
                  <a:pt x="0" y="949"/>
                </a:cubicBezTo>
                <a:lnTo>
                  <a:pt x="0" y="0"/>
                </a:lnTo>
                <a:close/>
              </a:path>
            </a:pathLst>
          </a:custGeom>
          <a:solidFill>
            <a:srgbClr val="8266B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283075" y="320675"/>
            <a:ext cx="5534025" cy="43552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 text 2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263" y="2054225"/>
            <a:ext cx="3609975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283075" y="2054225"/>
            <a:ext cx="3609975" cy="3571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8124825" y="2054225"/>
            <a:ext cx="3625850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44573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00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9262" y="1508127"/>
            <a:ext cx="9367837" cy="41179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98726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49263" y="2054225"/>
            <a:ext cx="5532437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218238" y="2054225"/>
            <a:ext cx="5532437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28465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2"/>
          </p:nvPr>
        </p:nvSpPr>
        <p:spPr>
          <a:xfrm>
            <a:off x="449263" y="320675"/>
            <a:ext cx="11301412" cy="5305425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9959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01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629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C2B34C3D-A2FB-4B07-B541-ED575019D9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6655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49264" y="2054224"/>
            <a:ext cx="9367836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4117EF3-F305-48D7-9F42-6C46C555150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8538443-17B4-4371-928D-539EBA0BC18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644D9-A58D-4F88-B680-E4047164F1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443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image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-2" y="-2"/>
            <a:ext cx="5597525" cy="5501154"/>
          </a:xfrm>
          <a:custGeom>
            <a:avLst/>
            <a:gdLst>
              <a:gd name="connsiteX0" fmla="*/ 0 w 5575300"/>
              <a:gd name="connsiteY0" fmla="*/ 0 h 5486400"/>
              <a:gd name="connsiteX1" fmla="*/ 5575300 w 5575300"/>
              <a:gd name="connsiteY1" fmla="*/ 0 h 5486400"/>
              <a:gd name="connsiteX2" fmla="*/ 5575300 w 5575300"/>
              <a:gd name="connsiteY2" fmla="*/ 5486400 h 5486400"/>
              <a:gd name="connsiteX3" fmla="*/ 0 w 5575300"/>
              <a:gd name="connsiteY3" fmla="*/ 5486400 h 5486400"/>
              <a:gd name="connsiteX4" fmla="*/ 0 w 5575300"/>
              <a:gd name="connsiteY4" fmla="*/ 0 h 5486400"/>
              <a:gd name="connsiteX0" fmla="*/ 12700 w 5588000"/>
              <a:gd name="connsiteY0" fmla="*/ 0 h 5486400"/>
              <a:gd name="connsiteX1" fmla="*/ 5588000 w 5588000"/>
              <a:gd name="connsiteY1" fmla="*/ 0 h 5486400"/>
              <a:gd name="connsiteX2" fmla="*/ 5588000 w 5588000"/>
              <a:gd name="connsiteY2" fmla="*/ 5486400 h 5486400"/>
              <a:gd name="connsiteX3" fmla="*/ 12700 w 5588000"/>
              <a:gd name="connsiteY3" fmla="*/ 5486400 h 5486400"/>
              <a:gd name="connsiteX4" fmla="*/ 0 w 5588000"/>
              <a:gd name="connsiteY4" fmla="*/ 4559300 h 5486400"/>
              <a:gd name="connsiteX5" fmla="*/ 12700 w 5588000"/>
              <a:gd name="connsiteY5" fmla="*/ 0 h 5486400"/>
              <a:gd name="connsiteX0" fmla="*/ 12700 w 5588000"/>
              <a:gd name="connsiteY0" fmla="*/ 0 h 5486400"/>
              <a:gd name="connsiteX1" fmla="*/ 5588000 w 5588000"/>
              <a:gd name="connsiteY1" fmla="*/ 0 h 5486400"/>
              <a:gd name="connsiteX2" fmla="*/ 5588000 w 5588000"/>
              <a:gd name="connsiteY2" fmla="*/ 5486400 h 5486400"/>
              <a:gd name="connsiteX3" fmla="*/ 5194300 w 5588000"/>
              <a:gd name="connsiteY3" fmla="*/ 5486400 h 5486400"/>
              <a:gd name="connsiteX4" fmla="*/ 12700 w 5588000"/>
              <a:gd name="connsiteY4" fmla="*/ 5486400 h 5486400"/>
              <a:gd name="connsiteX5" fmla="*/ 0 w 5588000"/>
              <a:gd name="connsiteY5" fmla="*/ 4559300 h 5486400"/>
              <a:gd name="connsiteX6" fmla="*/ 12700 w 5588000"/>
              <a:gd name="connsiteY6" fmla="*/ 0 h 5486400"/>
              <a:gd name="connsiteX0" fmla="*/ 12700 w 5588000"/>
              <a:gd name="connsiteY0" fmla="*/ 0 h 5486400"/>
              <a:gd name="connsiteX1" fmla="*/ 5588000 w 5588000"/>
              <a:gd name="connsiteY1" fmla="*/ 0 h 5486400"/>
              <a:gd name="connsiteX2" fmla="*/ 5588000 w 5588000"/>
              <a:gd name="connsiteY2" fmla="*/ 5207000 h 5486400"/>
              <a:gd name="connsiteX3" fmla="*/ 5588000 w 5588000"/>
              <a:gd name="connsiteY3" fmla="*/ 5486400 h 5486400"/>
              <a:gd name="connsiteX4" fmla="*/ 5194300 w 5588000"/>
              <a:gd name="connsiteY4" fmla="*/ 5486400 h 5486400"/>
              <a:gd name="connsiteX5" fmla="*/ 12700 w 5588000"/>
              <a:gd name="connsiteY5" fmla="*/ 5486400 h 5486400"/>
              <a:gd name="connsiteX6" fmla="*/ 0 w 5588000"/>
              <a:gd name="connsiteY6" fmla="*/ 4559300 h 5486400"/>
              <a:gd name="connsiteX7" fmla="*/ 12700 w 5588000"/>
              <a:gd name="connsiteY7" fmla="*/ 0 h 5486400"/>
              <a:gd name="connsiteX0" fmla="*/ 12700 w 5588000"/>
              <a:gd name="connsiteY0" fmla="*/ 0 h 5486400"/>
              <a:gd name="connsiteX1" fmla="*/ 5588000 w 5588000"/>
              <a:gd name="connsiteY1" fmla="*/ 0 h 5486400"/>
              <a:gd name="connsiteX2" fmla="*/ 5588000 w 5588000"/>
              <a:gd name="connsiteY2" fmla="*/ 5207000 h 5486400"/>
              <a:gd name="connsiteX3" fmla="*/ 5194300 w 5588000"/>
              <a:gd name="connsiteY3" fmla="*/ 5486400 h 5486400"/>
              <a:gd name="connsiteX4" fmla="*/ 12700 w 5588000"/>
              <a:gd name="connsiteY4" fmla="*/ 5486400 h 5486400"/>
              <a:gd name="connsiteX5" fmla="*/ 0 w 5588000"/>
              <a:gd name="connsiteY5" fmla="*/ 4559300 h 5486400"/>
              <a:gd name="connsiteX6" fmla="*/ 12700 w 5588000"/>
              <a:gd name="connsiteY6" fmla="*/ 0 h 5486400"/>
              <a:gd name="connsiteX0" fmla="*/ 12700 w 5588000"/>
              <a:gd name="connsiteY0" fmla="*/ 0 h 5486400"/>
              <a:gd name="connsiteX1" fmla="*/ 5588000 w 5588000"/>
              <a:gd name="connsiteY1" fmla="*/ 0 h 5486400"/>
              <a:gd name="connsiteX2" fmla="*/ 5588000 w 5588000"/>
              <a:gd name="connsiteY2" fmla="*/ 5207000 h 5486400"/>
              <a:gd name="connsiteX3" fmla="*/ 5194300 w 5588000"/>
              <a:gd name="connsiteY3" fmla="*/ 5486400 h 5486400"/>
              <a:gd name="connsiteX4" fmla="*/ 0 w 5588000"/>
              <a:gd name="connsiteY4" fmla="*/ 4559300 h 5486400"/>
              <a:gd name="connsiteX5" fmla="*/ 12700 w 5588000"/>
              <a:gd name="connsiteY5" fmla="*/ 0 h 5486400"/>
              <a:gd name="connsiteX0" fmla="*/ 12700 w 5720147"/>
              <a:gd name="connsiteY0" fmla="*/ 0 h 5735348"/>
              <a:gd name="connsiteX1" fmla="*/ 5588000 w 5720147"/>
              <a:gd name="connsiteY1" fmla="*/ 0 h 5735348"/>
              <a:gd name="connsiteX2" fmla="*/ 5588000 w 5720147"/>
              <a:gd name="connsiteY2" fmla="*/ 5207000 h 5735348"/>
              <a:gd name="connsiteX3" fmla="*/ 5194300 w 5720147"/>
              <a:gd name="connsiteY3" fmla="*/ 5486400 h 5735348"/>
              <a:gd name="connsiteX4" fmla="*/ 0 w 5720147"/>
              <a:gd name="connsiteY4" fmla="*/ 4559300 h 5735348"/>
              <a:gd name="connsiteX5" fmla="*/ 12700 w 5720147"/>
              <a:gd name="connsiteY5" fmla="*/ 0 h 5735348"/>
              <a:gd name="connsiteX0" fmla="*/ 12700 w 5746975"/>
              <a:gd name="connsiteY0" fmla="*/ 0 h 5507448"/>
              <a:gd name="connsiteX1" fmla="*/ 5588000 w 5746975"/>
              <a:gd name="connsiteY1" fmla="*/ 0 h 5507448"/>
              <a:gd name="connsiteX2" fmla="*/ 5588000 w 5746975"/>
              <a:gd name="connsiteY2" fmla="*/ 5207000 h 5507448"/>
              <a:gd name="connsiteX3" fmla="*/ 5194300 w 5746975"/>
              <a:gd name="connsiteY3" fmla="*/ 5486400 h 5507448"/>
              <a:gd name="connsiteX4" fmla="*/ 0 w 5746975"/>
              <a:gd name="connsiteY4" fmla="*/ 4559300 h 5507448"/>
              <a:gd name="connsiteX5" fmla="*/ 12700 w 5746975"/>
              <a:gd name="connsiteY5" fmla="*/ 0 h 5507448"/>
              <a:gd name="connsiteX0" fmla="*/ 12700 w 5590850"/>
              <a:gd name="connsiteY0" fmla="*/ 0 h 5502473"/>
              <a:gd name="connsiteX1" fmla="*/ 5588000 w 5590850"/>
              <a:gd name="connsiteY1" fmla="*/ 0 h 5502473"/>
              <a:gd name="connsiteX2" fmla="*/ 5588000 w 5590850"/>
              <a:gd name="connsiteY2" fmla="*/ 5207000 h 5502473"/>
              <a:gd name="connsiteX3" fmla="*/ 5194300 w 5590850"/>
              <a:gd name="connsiteY3" fmla="*/ 5486400 h 5502473"/>
              <a:gd name="connsiteX4" fmla="*/ 0 w 5590850"/>
              <a:gd name="connsiteY4" fmla="*/ 4559300 h 5502473"/>
              <a:gd name="connsiteX5" fmla="*/ 12700 w 5590850"/>
              <a:gd name="connsiteY5" fmla="*/ 0 h 5502473"/>
              <a:gd name="connsiteX0" fmla="*/ 12700 w 5588103"/>
              <a:gd name="connsiteY0" fmla="*/ 0 h 5210014"/>
              <a:gd name="connsiteX1" fmla="*/ 5588000 w 5588103"/>
              <a:gd name="connsiteY1" fmla="*/ 0 h 5210014"/>
              <a:gd name="connsiteX2" fmla="*/ 5588000 w 5588103"/>
              <a:gd name="connsiteY2" fmla="*/ 5207000 h 5210014"/>
              <a:gd name="connsiteX3" fmla="*/ 3952523 w 5588103"/>
              <a:gd name="connsiteY3" fmla="*/ 4639733 h 5210014"/>
              <a:gd name="connsiteX4" fmla="*/ 0 w 5588103"/>
              <a:gd name="connsiteY4" fmla="*/ 4559300 h 5210014"/>
              <a:gd name="connsiteX5" fmla="*/ 12700 w 5588103"/>
              <a:gd name="connsiteY5" fmla="*/ 0 h 5210014"/>
              <a:gd name="connsiteX0" fmla="*/ 12700 w 5603269"/>
              <a:gd name="connsiteY0" fmla="*/ 0 h 5513308"/>
              <a:gd name="connsiteX1" fmla="*/ 5588000 w 5603269"/>
              <a:gd name="connsiteY1" fmla="*/ 0 h 5513308"/>
              <a:gd name="connsiteX2" fmla="*/ 5588000 w 5603269"/>
              <a:gd name="connsiteY2" fmla="*/ 5207000 h 5513308"/>
              <a:gd name="connsiteX3" fmla="*/ 5290256 w 5603269"/>
              <a:gd name="connsiteY3" fmla="*/ 5497688 h 5513308"/>
              <a:gd name="connsiteX4" fmla="*/ 0 w 5603269"/>
              <a:gd name="connsiteY4" fmla="*/ 4559300 h 5513308"/>
              <a:gd name="connsiteX5" fmla="*/ 12700 w 5603269"/>
              <a:gd name="connsiteY5" fmla="*/ 0 h 5513308"/>
              <a:gd name="connsiteX0" fmla="*/ 12700 w 5590578"/>
              <a:gd name="connsiteY0" fmla="*/ 0 h 5504885"/>
              <a:gd name="connsiteX1" fmla="*/ 5588000 w 5590578"/>
              <a:gd name="connsiteY1" fmla="*/ 0 h 5504885"/>
              <a:gd name="connsiteX2" fmla="*/ 5588000 w 5590578"/>
              <a:gd name="connsiteY2" fmla="*/ 5207000 h 5504885"/>
              <a:gd name="connsiteX3" fmla="*/ 5290256 w 5590578"/>
              <a:gd name="connsiteY3" fmla="*/ 5497688 h 5504885"/>
              <a:gd name="connsiteX4" fmla="*/ 0 w 5590578"/>
              <a:gd name="connsiteY4" fmla="*/ 4559300 h 5504885"/>
              <a:gd name="connsiteX5" fmla="*/ 12700 w 5590578"/>
              <a:gd name="connsiteY5" fmla="*/ 0 h 5504885"/>
              <a:gd name="connsiteX0" fmla="*/ 12700 w 5590578"/>
              <a:gd name="connsiteY0" fmla="*/ 0 h 5505130"/>
              <a:gd name="connsiteX1" fmla="*/ 5588000 w 5590578"/>
              <a:gd name="connsiteY1" fmla="*/ 0 h 5505130"/>
              <a:gd name="connsiteX2" fmla="*/ 5588000 w 5590578"/>
              <a:gd name="connsiteY2" fmla="*/ 5218289 h 5505130"/>
              <a:gd name="connsiteX3" fmla="*/ 5290256 w 5590578"/>
              <a:gd name="connsiteY3" fmla="*/ 5497688 h 5505130"/>
              <a:gd name="connsiteX4" fmla="*/ 0 w 5590578"/>
              <a:gd name="connsiteY4" fmla="*/ 4559300 h 5505130"/>
              <a:gd name="connsiteX5" fmla="*/ 12700 w 5590578"/>
              <a:gd name="connsiteY5" fmla="*/ 0 h 5505130"/>
              <a:gd name="connsiteX0" fmla="*/ 12700 w 5588000"/>
              <a:gd name="connsiteY0" fmla="*/ 0 h 5504163"/>
              <a:gd name="connsiteX1" fmla="*/ 5588000 w 5588000"/>
              <a:gd name="connsiteY1" fmla="*/ 0 h 5504163"/>
              <a:gd name="connsiteX2" fmla="*/ 5588000 w 5588000"/>
              <a:gd name="connsiteY2" fmla="*/ 5218289 h 5504163"/>
              <a:gd name="connsiteX3" fmla="*/ 5290256 w 5588000"/>
              <a:gd name="connsiteY3" fmla="*/ 5497688 h 5504163"/>
              <a:gd name="connsiteX4" fmla="*/ 0 w 5588000"/>
              <a:gd name="connsiteY4" fmla="*/ 4559300 h 5504163"/>
              <a:gd name="connsiteX5" fmla="*/ 12700 w 5588000"/>
              <a:gd name="connsiteY5" fmla="*/ 0 h 5504163"/>
              <a:gd name="connsiteX0" fmla="*/ 12700 w 5588000"/>
              <a:gd name="connsiteY0" fmla="*/ 0 h 5504163"/>
              <a:gd name="connsiteX1" fmla="*/ 5588000 w 5588000"/>
              <a:gd name="connsiteY1" fmla="*/ 0 h 5504163"/>
              <a:gd name="connsiteX2" fmla="*/ 5588000 w 5588000"/>
              <a:gd name="connsiteY2" fmla="*/ 5218289 h 5504163"/>
              <a:gd name="connsiteX3" fmla="*/ 5290256 w 5588000"/>
              <a:gd name="connsiteY3" fmla="*/ 5497688 h 5504163"/>
              <a:gd name="connsiteX4" fmla="*/ 0 w 5588000"/>
              <a:gd name="connsiteY4" fmla="*/ 4559300 h 5504163"/>
              <a:gd name="connsiteX5" fmla="*/ 12700 w 5588000"/>
              <a:gd name="connsiteY5" fmla="*/ 0 h 5504163"/>
              <a:gd name="connsiteX0" fmla="*/ 12700 w 5588000"/>
              <a:gd name="connsiteY0" fmla="*/ 0 h 5501154"/>
              <a:gd name="connsiteX1" fmla="*/ 5588000 w 5588000"/>
              <a:gd name="connsiteY1" fmla="*/ 0 h 5501154"/>
              <a:gd name="connsiteX2" fmla="*/ 5588000 w 5588000"/>
              <a:gd name="connsiteY2" fmla="*/ 5218289 h 5501154"/>
              <a:gd name="connsiteX3" fmla="*/ 5290256 w 5588000"/>
              <a:gd name="connsiteY3" fmla="*/ 5497688 h 5501154"/>
              <a:gd name="connsiteX4" fmla="*/ 0 w 5588000"/>
              <a:gd name="connsiteY4" fmla="*/ 4559300 h 5501154"/>
              <a:gd name="connsiteX5" fmla="*/ 12700 w 5588000"/>
              <a:gd name="connsiteY5" fmla="*/ 0 h 5501154"/>
              <a:gd name="connsiteX0" fmla="*/ 22225 w 5597525"/>
              <a:gd name="connsiteY0" fmla="*/ 0 h 5501154"/>
              <a:gd name="connsiteX1" fmla="*/ 5597525 w 5597525"/>
              <a:gd name="connsiteY1" fmla="*/ 0 h 5501154"/>
              <a:gd name="connsiteX2" fmla="*/ 5597525 w 5597525"/>
              <a:gd name="connsiteY2" fmla="*/ 5218289 h 5501154"/>
              <a:gd name="connsiteX3" fmla="*/ 5299781 w 5597525"/>
              <a:gd name="connsiteY3" fmla="*/ 5497688 h 5501154"/>
              <a:gd name="connsiteX4" fmla="*/ 0 w 5597525"/>
              <a:gd name="connsiteY4" fmla="*/ 4556125 h 5501154"/>
              <a:gd name="connsiteX5" fmla="*/ 22225 w 5597525"/>
              <a:gd name="connsiteY5" fmla="*/ 0 h 5501154"/>
              <a:gd name="connsiteX0" fmla="*/ 3175 w 5597525"/>
              <a:gd name="connsiteY0" fmla="*/ 0 h 5501154"/>
              <a:gd name="connsiteX1" fmla="*/ 5597525 w 5597525"/>
              <a:gd name="connsiteY1" fmla="*/ 0 h 5501154"/>
              <a:gd name="connsiteX2" fmla="*/ 5597525 w 5597525"/>
              <a:gd name="connsiteY2" fmla="*/ 5218289 h 5501154"/>
              <a:gd name="connsiteX3" fmla="*/ 5299781 w 5597525"/>
              <a:gd name="connsiteY3" fmla="*/ 5497688 h 5501154"/>
              <a:gd name="connsiteX4" fmla="*/ 0 w 5597525"/>
              <a:gd name="connsiteY4" fmla="*/ 4556125 h 5501154"/>
              <a:gd name="connsiteX5" fmla="*/ 3175 w 5597525"/>
              <a:gd name="connsiteY5" fmla="*/ 0 h 550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97525" h="5501154">
                <a:moveTo>
                  <a:pt x="3175" y="0"/>
                </a:moveTo>
                <a:lnTo>
                  <a:pt x="5597525" y="0"/>
                </a:lnTo>
                <a:lnTo>
                  <a:pt x="5597525" y="5218289"/>
                </a:lnTo>
                <a:cubicBezTo>
                  <a:pt x="5593801" y="5214785"/>
                  <a:pt x="5627159" y="5537906"/>
                  <a:pt x="5299781" y="5497688"/>
                </a:cubicBezTo>
                <a:lnTo>
                  <a:pt x="0" y="4556125"/>
                </a:lnTo>
                <a:cubicBezTo>
                  <a:pt x="4233" y="3036358"/>
                  <a:pt x="-1058" y="1519767"/>
                  <a:pt x="317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/>
          <a:lstStyle/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81045" y="-2"/>
            <a:ext cx="7123176" cy="447773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1124712" tIns="1097280" rIns="457200"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4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16.emf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20.jp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13.emf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emf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emf"/><Relationship Id="rId5" Type="http://schemas.openxmlformats.org/officeDocument/2006/relationships/image" Target="../media/image9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3.e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15.emf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image" Target="../media/image14.emf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5.emf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6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44">
          <p15:clr>
            <a:srgbClr val="F26B43"/>
          </p15:clr>
        </p15:guide>
        <p15:guide id="2" pos="283">
          <p15:clr>
            <a:srgbClr val="F26B43"/>
          </p15:clr>
        </p15:guide>
        <p15:guide id="3" pos="740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orient="horz" pos="950">
          <p15:clr>
            <a:srgbClr val="F26B43"/>
          </p15:clr>
        </p15:guide>
        <p15:guide id="6" orient="horz" pos="202">
          <p15:clr>
            <a:srgbClr val="F26B43"/>
          </p15:clr>
        </p15:guide>
        <p15:guide id="7" orient="horz" pos="1294">
          <p15:clr>
            <a:srgbClr val="F26B43"/>
          </p15:clr>
        </p15:guide>
        <p15:guide id="8">
          <p15:clr>
            <a:srgbClr val="F26B43"/>
          </p15:clr>
        </p15:guide>
        <p15:guide id="9" pos="1344">
          <p15:clr>
            <a:srgbClr val="F26B43"/>
          </p15:clr>
        </p15:guide>
        <p15:guide id="10" pos="1488">
          <p15:clr>
            <a:srgbClr val="F26B43"/>
          </p15:clr>
        </p15:guide>
        <p15:guide id="11" pos="2557">
          <p15:clr>
            <a:srgbClr val="F26B43"/>
          </p15:clr>
        </p15:guide>
        <p15:guide id="12" pos="2698">
          <p15:clr>
            <a:srgbClr val="F26B43"/>
          </p15:clr>
        </p15:guide>
        <p15:guide id="13" pos="3768">
          <p15:clr>
            <a:srgbClr val="F26B43"/>
          </p15:clr>
        </p15:guide>
        <p15:guide id="14" pos="3912" userDrawn="1">
          <p15:clr>
            <a:srgbClr val="F26B43"/>
          </p15:clr>
        </p15:guide>
        <p15:guide id="15" pos="4972">
          <p15:clr>
            <a:srgbClr val="F26B43"/>
          </p15:clr>
        </p15:guide>
        <p15:guide id="16" pos="5118">
          <p15:clr>
            <a:srgbClr val="F26B43"/>
          </p15:clr>
        </p15:guide>
        <p15:guide id="17" pos="6184">
          <p15:clr>
            <a:srgbClr val="F26B43"/>
          </p15:clr>
        </p15:guide>
        <p15:guide id="18" pos="6326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4">
            <a:extLst>
              <a:ext uri="{FF2B5EF4-FFF2-40B4-BE49-F238E27FC236}">
                <a16:creationId xmlns:a16="http://schemas.microsoft.com/office/drawing/2014/main" id="{61BA3FC9-D1FC-48C0-9A12-80F9F525066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0" y="0"/>
            <a:ext cx="12192000" cy="6858000"/>
            <a:chOff x="4" y="0"/>
            <a:chExt cx="7672" cy="4320"/>
          </a:xfrm>
        </p:grpSpPr>
        <p:sp>
          <p:nvSpPr>
            <p:cNvPr id="25" name="AutoShape 3">
              <a:extLst>
                <a:ext uri="{FF2B5EF4-FFF2-40B4-BE49-F238E27FC236}">
                  <a16:creationId xmlns:a16="http://schemas.microsoft.com/office/drawing/2014/main" id="{8164D48A-39BF-44B8-91F6-200FE9EF01E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" y="0"/>
              <a:ext cx="767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F15C785A-4FEB-47F7-B0FB-87832BFA85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" y="1032"/>
              <a:ext cx="3192" cy="3288"/>
            </a:xfrm>
            <a:custGeom>
              <a:avLst/>
              <a:gdLst>
                <a:gd name="T0" fmla="*/ 0 w 1065"/>
                <a:gd name="T1" fmla="*/ 0 h 1096"/>
                <a:gd name="T2" fmla="*/ 993 w 1065"/>
                <a:gd name="T3" fmla="*/ 230 h 1096"/>
                <a:gd name="T4" fmla="*/ 1065 w 1065"/>
                <a:gd name="T5" fmla="*/ 321 h 1096"/>
                <a:gd name="T6" fmla="*/ 1065 w 1065"/>
                <a:gd name="T7" fmla="*/ 1096 h 1096"/>
                <a:gd name="T8" fmla="*/ 0 w 1065"/>
                <a:gd name="T9" fmla="*/ 1096 h 1096"/>
                <a:gd name="T10" fmla="*/ 0 w 1065"/>
                <a:gd name="T11" fmla="*/ 0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5" h="1096">
                  <a:moveTo>
                    <a:pt x="0" y="0"/>
                  </a:moveTo>
                  <a:cubicBezTo>
                    <a:pt x="993" y="230"/>
                    <a:pt x="993" y="230"/>
                    <a:pt x="993" y="230"/>
                  </a:cubicBezTo>
                  <a:cubicBezTo>
                    <a:pt x="1035" y="240"/>
                    <a:pt x="1065" y="277"/>
                    <a:pt x="1065" y="321"/>
                  </a:cubicBezTo>
                  <a:cubicBezTo>
                    <a:pt x="1065" y="1096"/>
                    <a:pt x="1065" y="1096"/>
                    <a:pt x="1065" y="1096"/>
                  </a:cubicBezTo>
                  <a:cubicBezTo>
                    <a:pt x="0" y="1096"/>
                    <a:pt x="0" y="1096"/>
                    <a:pt x="0" y="109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30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CA59AF0-AD63-4295-AD3B-402C44AC46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2" y="0"/>
              <a:ext cx="4804" cy="3825"/>
            </a:xfrm>
            <a:custGeom>
              <a:avLst/>
              <a:gdLst>
                <a:gd name="T0" fmla="*/ 0 w 1603"/>
                <a:gd name="T1" fmla="*/ 0 h 1275"/>
                <a:gd name="T2" fmla="*/ 0 w 1603"/>
                <a:gd name="T3" fmla="*/ 1206 h 1275"/>
                <a:gd name="T4" fmla="*/ 76 w 1603"/>
                <a:gd name="T5" fmla="*/ 1266 h 1275"/>
                <a:gd name="T6" fmla="*/ 1603 w 1603"/>
                <a:gd name="T7" fmla="*/ 913 h 1275"/>
                <a:gd name="T8" fmla="*/ 1603 w 1603"/>
                <a:gd name="T9" fmla="*/ 0 h 1275"/>
                <a:gd name="T10" fmla="*/ 0 w 1603"/>
                <a:gd name="T11" fmla="*/ 0 h 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3" h="1275">
                  <a:moveTo>
                    <a:pt x="0" y="0"/>
                  </a:moveTo>
                  <a:cubicBezTo>
                    <a:pt x="0" y="1206"/>
                    <a:pt x="0" y="1206"/>
                    <a:pt x="0" y="1206"/>
                  </a:cubicBezTo>
                  <a:cubicBezTo>
                    <a:pt x="0" y="1246"/>
                    <a:pt x="37" y="1275"/>
                    <a:pt x="76" y="1266"/>
                  </a:cubicBezTo>
                  <a:cubicBezTo>
                    <a:pt x="1603" y="913"/>
                    <a:pt x="1603" y="913"/>
                    <a:pt x="1603" y="913"/>
                  </a:cubicBezTo>
                  <a:cubicBezTo>
                    <a:pt x="1603" y="0"/>
                    <a:pt x="1603" y="0"/>
                    <a:pt x="16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7A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F16BF12C-F7DD-4AF2-B6E4-0B0E78EC00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2" y="1698"/>
              <a:ext cx="324" cy="2127"/>
            </a:xfrm>
            <a:custGeom>
              <a:avLst/>
              <a:gdLst>
                <a:gd name="T0" fmla="*/ 36 w 108"/>
                <a:gd name="T1" fmla="*/ 8 h 709"/>
                <a:gd name="T2" fmla="*/ 0 w 108"/>
                <a:gd name="T3" fmla="*/ 0 h 709"/>
                <a:gd name="T4" fmla="*/ 0 w 108"/>
                <a:gd name="T5" fmla="*/ 640 h 709"/>
                <a:gd name="T6" fmla="*/ 76 w 108"/>
                <a:gd name="T7" fmla="*/ 700 h 709"/>
                <a:gd name="T8" fmla="*/ 108 w 108"/>
                <a:gd name="T9" fmla="*/ 693 h 709"/>
                <a:gd name="T10" fmla="*/ 108 w 108"/>
                <a:gd name="T11" fmla="*/ 99 h 709"/>
                <a:gd name="T12" fmla="*/ 36 w 108"/>
                <a:gd name="T13" fmla="*/ 8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709">
                  <a:moveTo>
                    <a:pt x="36" y="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0"/>
                    <a:pt x="0" y="640"/>
                    <a:pt x="0" y="640"/>
                  </a:cubicBezTo>
                  <a:cubicBezTo>
                    <a:pt x="0" y="680"/>
                    <a:pt x="37" y="709"/>
                    <a:pt x="76" y="700"/>
                  </a:cubicBezTo>
                  <a:cubicBezTo>
                    <a:pt x="108" y="693"/>
                    <a:pt x="108" y="693"/>
                    <a:pt x="108" y="693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108" y="55"/>
                    <a:pt x="78" y="18"/>
                    <a:pt x="36" y="8"/>
                  </a:cubicBezTo>
                  <a:close/>
                </a:path>
              </a:pathLst>
            </a:custGeom>
            <a:solidFill>
              <a:srgbClr val="E16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208714" y="2054225"/>
            <a:ext cx="3608386" cy="2157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252" y="5817776"/>
            <a:ext cx="1984890" cy="78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3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i="0" kern="1200">
          <a:solidFill>
            <a:schemeClr val="bg1"/>
          </a:solidFill>
          <a:latin typeface="+mj-lt"/>
          <a:ea typeface="Calibri" charset="0"/>
          <a:cs typeface="Calibri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500" b="1" i="0" kern="1200">
          <a:solidFill>
            <a:srgbClr val="48A23F"/>
          </a:solidFill>
          <a:latin typeface="Calibri" charset="0"/>
          <a:ea typeface="Calibri" charset="0"/>
          <a:cs typeface="Calibri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1300"/>
        </a:spcBef>
        <a:buFontTx/>
        <a:buNone/>
        <a:defRPr sz="2000" kern="1200">
          <a:solidFill>
            <a:srgbClr val="48A23F"/>
          </a:solidFill>
          <a:latin typeface="+mn-lt"/>
          <a:ea typeface="+mn-ea"/>
          <a:cs typeface="+mn-cs"/>
        </a:defRPr>
      </a:lvl2pPr>
      <a:lvl3pPr marL="0" indent="-13716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rgbClr val="48A23F"/>
          </a:solidFill>
          <a:latin typeface="+mn-lt"/>
          <a:ea typeface="+mn-ea"/>
          <a:cs typeface="+mn-cs"/>
        </a:defRPr>
      </a:lvl3pPr>
      <a:lvl4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rgbClr val="48A23F"/>
          </a:solidFill>
          <a:latin typeface="+mn-lt"/>
          <a:ea typeface="+mn-ea"/>
          <a:cs typeface="+mn-cs"/>
        </a:defRPr>
      </a:lvl4pPr>
      <a:lvl5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rgbClr val="48A23F"/>
          </a:solidFill>
          <a:latin typeface="+mn-lt"/>
          <a:ea typeface="+mn-ea"/>
          <a:cs typeface="+mn-cs"/>
        </a:defRPr>
      </a:lvl5pPr>
      <a:lvl6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rgbClr val="48A23F"/>
          </a:solidFill>
          <a:latin typeface="+mn-lt"/>
          <a:ea typeface="+mn-ea"/>
          <a:cs typeface="+mn-cs"/>
        </a:defRPr>
      </a:lvl6pPr>
      <a:lvl7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rgbClr val="48A23F"/>
          </a:solidFill>
          <a:latin typeface="+mn-lt"/>
          <a:ea typeface="+mn-ea"/>
          <a:cs typeface="+mn-cs"/>
        </a:defRPr>
      </a:lvl7pPr>
      <a:lvl8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rgbClr val="48A23F"/>
          </a:solidFill>
          <a:latin typeface="+mn-lt"/>
          <a:ea typeface="+mn-ea"/>
          <a:cs typeface="+mn-cs"/>
        </a:defRPr>
      </a:lvl8pPr>
      <a:lvl9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rgbClr val="48A23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44">
          <p15:clr>
            <a:srgbClr val="F26B43"/>
          </p15:clr>
        </p15:guide>
        <p15:guide id="2" pos="283">
          <p15:clr>
            <a:srgbClr val="F26B43"/>
          </p15:clr>
        </p15:guide>
        <p15:guide id="3" pos="740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orient="horz" pos="950">
          <p15:clr>
            <a:srgbClr val="F26B43"/>
          </p15:clr>
        </p15:guide>
        <p15:guide id="6" orient="horz" pos="202">
          <p15:clr>
            <a:srgbClr val="F26B43"/>
          </p15:clr>
        </p15:guide>
        <p15:guide id="7" orient="horz" pos="1294">
          <p15:clr>
            <a:srgbClr val="F26B43"/>
          </p15:clr>
        </p15:guide>
        <p15:guide id="8">
          <p15:clr>
            <a:srgbClr val="F26B43"/>
          </p15:clr>
        </p15:guide>
        <p15:guide id="9" pos="1344">
          <p15:clr>
            <a:srgbClr val="F26B43"/>
          </p15:clr>
        </p15:guide>
        <p15:guide id="10" pos="1488">
          <p15:clr>
            <a:srgbClr val="F26B43"/>
          </p15:clr>
        </p15:guide>
        <p15:guide id="11" pos="2557">
          <p15:clr>
            <a:srgbClr val="F26B43"/>
          </p15:clr>
        </p15:guide>
        <p15:guide id="12" pos="2698">
          <p15:clr>
            <a:srgbClr val="F26B43"/>
          </p15:clr>
        </p15:guide>
        <p15:guide id="13" pos="3768">
          <p15:clr>
            <a:srgbClr val="F26B43"/>
          </p15:clr>
        </p15:guide>
        <p15:guide id="14" pos="3911">
          <p15:clr>
            <a:srgbClr val="F26B43"/>
          </p15:clr>
        </p15:guide>
        <p15:guide id="15" pos="4972">
          <p15:clr>
            <a:srgbClr val="F26B43"/>
          </p15:clr>
        </p15:guide>
        <p15:guide id="16" pos="5118">
          <p15:clr>
            <a:srgbClr val="F26B43"/>
          </p15:clr>
        </p15:guide>
        <p15:guide id="17" pos="6184">
          <p15:clr>
            <a:srgbClr val="F26B43"/>
          </p15:clr>
        </p15:guide>
        <p15:guide id="18" pos="6326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2">
            <a:extLst>
              <a:ext uri="{FF2B5EF4-FFF2-40B4-BE49-F238E27FC236}">
                <a16:creationId xmlns:a16="http://schemas.microsoft.com/office/drawing/2014/main" id="{F18F50FA-48DC-46C8-985D-26836B3D9FA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9263" y="320675"/>
            <a:ext cx="93678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8027918-D94F-4BEB-871D-594D54D8D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263" y="2054225"/>
            <a:ext cx="9367837" cy="35718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leve</a:t>
            </a:r>
            <a:r>
              <a:rPr lang="en-US" dirty="0"/>
              <a:t> </a:t>
            </a:r>
            <a:r>
              <a:rPr lang="en-US" dirty="0" err="1"/>
              <a:t>kdscha;shdc</a:t>
            </a:r>
            <a:r>
              <a:rPr lang="en-US" dirty="0"/>
              <a:t> </a:t>
            </a:r>
            <a:r>
              <a:rPr lang="en-US" dirty="0" err="1"/>
              <a:t>sdihc;s</a:t>
            </a:r>
            <a:r>
              <a:rPr lang="en-US" dirty="0"/>
              <a:t> </a:t>
            </a:r>
            <a:r>
              <a:rPr lang="en-US" dirty="0" err="1"/>
              <a:t>dcisdcs</a:t>
            </a:r>
            <a:r>
              <a:rPr lang="en-US" dirty="0"/>
              <a:t> </a:t>
            </a:r>
            <a:r>
              <a:rPr lang="en-US" dirty="0" err="1"/>
              <a:t>dcisdc</a:t>
            </a:r>
            <a:r>
              <a:rPr lang="en-US" dirty="0"/>
              <a:t> </a:t>
            </a:r>
            <a:r>
              <a:rPr lang="en-US" dirty="0" err="1"/>
              <a:t>sdcihosdc</a:t>
            </a:r>
            <a:r>
              <a:rPr lang="en-US" dirty="0"/>
              <a:t> </a:t>
            </a:r>
            <a:r>
              <a:rPr lang="en-US" dirty="0" err="1"/>
              <a:t>sdocsod</a:t>
            </a:r>
            <a:r>
              <a:rPr lang="en-US" dirty="0"/>
              <a:t> </a:t>
            </a:r>
            <a:r>
              <a:rPr lang="en-US" dirty="0" err="1"/>
              <a:t>csdcs</a:t>
            </a:r>
            <a:r>
              <a:rPr lang="en-US" dirty="0"/>
              <a:t> </a:t>
            </a:r>
            <a:r>
              <a:rPr lang="en-US" dirty="0" err="1"/>
              <a:t>dcosdNC</a:t>
            </a:r>
            <a:r>
              <a:rPr lang="en-US" dirty="0"/>
              <a:t> </a:t>
            </a:r>
            <a:r>
              <a:rPr lang="en-US" dirty="0" err="1"/>
              <a:t>Osdcosd</a:t>
            </a:r>
            <a:r>
              <a:rPr lang="en-US" dirty="0"/>
              <a:t> </a:t>
            </a:r>
            <a:r>
              <a:rPr lang="en-US" dirty="0" err="1"/>
              <a:t>csdc</a:t>
            </a:r>
            <a:r>
              <a:rPr lang="en-US" dirty="0"/>
              <a:t> </a:t>
            </a:r>
            <a:r>
              <a:rPr lang="en-US" dirty="0" err="1"/>
              <a:t>dskcu;sdC</a:t>
            </a:r>
            <a:r>
              <a:rPr lang="en-US" dirty="0"/>
              <a:t> </a:t>
            </a:r>
            <a:r>
              <a:rPr lang="en-US" dirty="0" err="1"/>
              <a:t>sdkc</a:t>
            </a:r>
            <a:r>
              <a:rPr lang="en-US" dirty="0"/>
              <a:t> 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6th</a:t>
            </a:r>
          </a:p>
          <a:p>
            <a:pPr lvl="6"/>
            <a:r>
              <a:rPr lang="en-US" dirty="0"/>
              <a:t>7th</a:t>
            </a:r>
          </a:p>
          <a:p>
            <a:pPr lvl="7"/>
            <a:r>
              <a:rPr lang="en-US" dirty="0"/>
              <a:t>8th</a:t>
            </a:r>
          </a:p>
          <a:p>
            <a:pPr lvl="8"/>
            <a:r>
              <a:rPr lang="en-US" dirty="0"/>
              <a:t>9th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304B6E0-F330-4702-BAA0-C84A4DD90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9263" y="6070600"/>
            <a:ext cx="1684337" cy="3683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  <a:lvl2pPr marL="0" indent="0">
              <a:tabLst/>
              <a:defRPr sz="1200"/>
            </a:lvl2pPr>
            <a:lvl3pPr marL="0" indent="0">
              <a:tabLst/>
              <a:defRPr sz="1200"/>
            </a:lvl3pPr>
            <a:lvl4pPr marL="0" indent="0">
              <a:tabLst/>
              <a:defRPr sz="1200"/>
            </a:lvl4pPr>
            <a:lvl5pPr marL="0" indent="0">
              <a:tabLst/>
              <a:defRPr sz="1200"/>
            </a:lvl5pPr>
            <a:lvl6pPr marL="4763" indent="0">
              <a:tabLst/>
              <a:defRPr sz="1200"/>
            </a:lvl6pPr>
            <a:lvl7pPr marL="4763" indent="0">
              <a:tabLst/>
              <a:defRPr sz="1200"/>
            </a:lvl7pPr>
            <a:lvl8pPr marL="4763" indent="0">
              <a:tabLst/>
              <a:defRPr sz="1200"/>
            </a:lvl8pPr>
            <a:lvl9pPr marL="4763" indent="-4763">
              <a:tabLst/>
              <a:defRPr sz="1200"/>
            </a:lvl9pPr>
          </a:lstStyle>
          <a:p>
            <a:pPr>
              <a:defRPr/>
            </a:pPr>
            <a:fld id="{A1008278-769C-41BA-9BBB-3BE6CC9E94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818CECB-F666-4985-AAD8-61CFF56CD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83075" y="6070600"/>
            <a:ext cx="3609975" cy="36830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ctr">
              <a:defRPr sz="1200">
                <a:solidFill>
                  <a:schemeClr val="tx1"/>
                </a:solidFill>
              </a:defRPr>
            </a:lvl1pPr>
            <a:lvl2pPr marL="4763" indent="0" algn="ctr">
              <a:tabLst/>
              <a:defRPr sz="1200"/>
            </a:lvl2pPr>
            <a:lvl3pPr marL="4763" indent="0" algn="ctr">
              <a:tabLst/>
              <a:defRPr sz="1200"/>
            </a:lvl3pPr>
            <a:lvl4pPr marL="4763" indent="0" algn="ctr">
              <a:tabLst/>
              <a:defRPr sz="1200"/>
            </a:lvl4pPr>
            <a:lvl5pPr marL="4763" indent="0" algn="ctr">
              <a:tabLst/>
              <a:defRPr sz="1200"/>
            </a:lvl5pPr>
            <a:lvl6pPr marL="4763" indent="0" algn="ctr">
              <a:tabLst/>
              <a:defRPr sz="1200"/>
            </a:lvl6pPr>
            <a:lvl7pPr marL="4763" indent="0" algn="ctr">
              <a:tabLst/>
              <a:defRPr sz="1200"/>
            </a:lvl7pPr>
            <a:lvl8pPr marL="4763" indent="0" algn="ctr">
              <a:tabLst/>
              <a:defRPr sz="1200"/>
            </a:lvl8pPr>
            <a:lvl9pPr marL="4763" lvl="8" indent="0" algn="ctr">
              <a:tabLst/>
              <a:defRPr sz="1200"/>
            </a:lvl9pPr>
          </a:lstStyle>
          <a:p>
            <a:pPr lvl="8">
              <a:defRPr/>
            </a:pPr>
            <a:r>
              <a:rPr lang="en-US" dirty="0"/>
              <a:t>Presentation Title</a:t>
            </a:r>
          </a:p>
        </p:txBody>
      </p:sp>
      <p:pic>
        <p:nvPicPr>
          <p:cNvPr id="6150" name="Picture 9">
            <a:extLst>
              <a:ext uri="{FF2B5EF4-FFF2-40B4-BE49-F238E27FC236}">
                <a16:creationId xmlns:a16="http://schemas.microsoft.com/office/drawing/2014/main" id="{EC2E3E2D-4C74-4C7A-9E13-D547AF763FE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025" y="5811838"/>
            <a:ext cx="19812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42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8" r:id="rId13"/>
    <p:sldLayoutId id="2147483719" r:id="rId14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Calibri" charset="0"/>
          <a:cs typeface="Calibri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 Light" panose="020F03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 Light" panose="020F03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 Light" panose="020F03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 Light" panose="020F03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 Light" panose="020F0302020204030204" pitchFamily="34" charset="0"/>
          <a:ea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 Light" panose="020F0302020204030204" pitchFamily="34" charset="0"/>
          <a:ea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 Light" panose="020F0302020204030204" pitchFamily="34" charset="0"/>
          <a:ea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 Light" panose="020F0302020204030204" pitchFamily="34" charset="0"/>
          <a:ea typeface="Calibri" panose="020F0502020204030204" pitchFamily="34" charset="0"/>
          <a:cs typeface="Calibri" panose="020F0502020204030204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defRPr sz="2500" b="1" kern="1200">
          <a:solidFill>
            <a:srgbClr val="48A23F"/>
          </a:solidFill>
          <a:latin typeface="Calibri" charset="0"/>
          <a:ea typeface="Calibri" charset="0"/>
          <a:cs typeface="Calibri" charset="0"/>
        </a:defRPr>
      </a:lvl1pPr>
      <a:lvl2pPr algn="l" rtl="0" eaLnBrk="0" fontAlgn="base" hangingPunct="0">
        <a:lnSpc>
          <a:spcPct val="90000"/>
        </a:lnSpc>
        <a:spcBef>
          <a:spcPts val="13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lvl2pPr>
      <a:lvl3pPr marL="127000" indent="-1270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lvl3pPr>
      <a:lvl4pPr marL="319088" indent="-13652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.AppleSystemUIFont"/>
        <a:buChar char="-"/>
        <a:defRPr kern="1200">
          <a:solidFill>
            <a:schemeClr val="tx1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lvl4pPr>
      <a:lvl5pPr marL="319088" indent="-13652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.AppleSystemUIFont"/>
        <a:buChar char="-"/>
        <a:defRPr kern="1200">
          <a:solidFill>
            <a:schemeClr val="tx1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lvl5pPr>
      <a:lvl6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49263" y="320676"/>
            <a:ext cx="9367837" cy="11874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 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49262" y="2054225"/>
            <a:ext cx="9367837" cy="35718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leve</a:t>
            </a:r>
            <a:r>
              <a:rPr lang="en-US" dirty="0"/>
              <a:t> </a:t>
            </a:r>
            <a:r>
              <a:rPr lang="en-US" dirty="0" err="1"/>
              <a:t>kdscha;shdc</a:t>
            </a:r>
            <a:r>
              <a:rPr lang="en-US" dirty="0"/>
              <a:t> </a:t>
            </a:r>
            <a:r>
              <a:rPr lang="en-US" dirty="0" err="1"/>
              <a:t>sdihc;s</a:t>
            </a:r>
            <a:r>
              <a:rPr lang="en-US" dirty="0"/>
              <a:t> </a:t>
            </a:r>
            <a:r>
              <a:rPr lang="en-US" dirty="0" err="1"/>
              <a:t>dcisdcs</a:t>
            </a:r>
            <a:r>
              <a:rPr lang="en-US" dirty="0"/>
              <a:t> </a:t>
            </a:r>
            <a:r>
              <a:rPr lang="en-US" dirty="0" err="1"/>
              <a:t>dcisdc</a:t>
            </a:r>
            <a:r>
              <a:rPr lang="en-US" dirty="0"/>
              <a:t> </a:t>
            </a:r>
            <a:r>
              <a:rPr lang="en-US" dirty="0" err="1"/>
              <a:t>sdcihosdc</a:t>
            </a:r>
            <a:r>
              <a:rPr lang="en-US" dirty="0"/>
              <a:t> </a:t>
            </a:r>
            <a:r>
              <a:rPr lang="en-US" dirty="0" err="1"/>
              <a:t>sdocsod</a:t>
            </a:r>
            <a:r>
              <a:rPr lang="en-US" dirty="0"/>
              <a:t> </a:t>
            </a:r>
            <a:r>
              <a:rPr lang="en-US" dirty="0" err="1"/>
              <a:t>csdcs</a:t>
            </a:r>
            <a:r>
              <a:rPr lang="en-US" dirty="0"/>
              <a:t> </a:t>
            </a:r>
            <a:r>
              <a:rPr lang="en-US" dirty="0" err="1"/>
              <a:t>dcosdNC</a:t>
            </a:r>
            <a:r>
              <a:rPr lang="en-US" dirty="0"/>
              <a:t> </a:t>
            </a:r>
            <a:r>
              <a:rPr lang="en-US" dirty="0" err="1"/>
              <a:t>Osdcosd</a:t>
            </a:r>
            <a:r>
              <a:rPr lang="en-US" dirty="0"/>
              <a:t> </a:t>
            </a:r>
            <a:r>
              <a:rPr lang="en-US" dirty="0" err="1"/>
              <a:t>csdc</a:t>
            </a:r>
            <a:r>
              <a:rPr lang="en-US" dirty="0"/>
              <a:t> </a:t>
            </a:r>
            <a:r>
              <a:rPr lang="en-US" dirty="0" err="1"/>
              <a:t>dskcu;sdC</a:t>
            </a:r>
            <a:r>
              <a:rPr lang="en-US" dirty="0"/>
              <a:t> </a:t>
            </a:r>
            <a:r>
              <a:rPr lang="en-US" dirty="0" err="1"/>
              <a:t>sdkc</a:t>
            </a:r>
            <a:r>
              <a:rPr lang="en-US" dirty="0"/>
              <a:t> 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6th</a:t>
            </a:r>
          </a:p>
          <a:p>
            <a:pPr lvl="6"/>
            <a:r>
              <a:rPr lang="en-US" dirty="0"/>
              <a:t>7th</a:t>
            </a:r>
          </a:p>
          <a:p>
            <a:pPr lvl="7"/>
            <a:r>
              <a:rPr lang="en-US" dirty="0"/>
              <a:t>8th</a:t>
            </a:r>
          </a:p>
          <a:p>
            <a:pPr lvl="8"/>
            <a:r>
              <a:rPr lang="en-US" dirty="0"/>
              <a:t>9th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  <a:lvl2pPr marL="0" indent="0">
              <a:tabLst/>
              <a:defRPr sz="1200"/>
            </a:lvl2pPr>
            <a:lvl3pPr marL="0" indent="0">
              <a:tabLst/>
              <a:defRPr sz="1200"/>
            </a:lvl3pPr>
            <a:lvl4pPr marL="0" indent="0">
              <a:tabLst/>
              <a:defRPr sz="1200"/>
            </a:lvl4pPr>
            <a:lvl5pPr marL="0" indent="0">
              <a:tabLst/>
              <a:defRPr sz="1200"/>
            </a:lvl5pPr>
            <a:lvl6pPr marL="4763" indent="0">
              <a:tabLst/>
              <a:defRPr sz="1200"/>
            </a:lvl6pPr>
            <a:lvl7pPr marL="4763" indent="0">
              <a:tabLst/>
              <a:defRPr sz="1200"/>
            </a:lvl7pPr>
            <a:lvl8pPr marL="4763" indent="0">
              <a:tabLst/>
              <a:defRPr sz="1200"/>
            </a:lvl8pPr>
            <a:lvl9pPr marL="4763" indent="-4763">
              <a:tabLst/>
              <a:defRPr sz="1200"/>
            </a:lvl9pPr>
          </a:lstStyle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ctr">
              <a:defRPr sz="1200">
                <a:solidFill>
                  <a:schemeClr val="tx1"/>
                </a:solidFill>
              </a:defRPr>
            </a:lvl1pPr>
            <a:lvl2pPr marL="4763" indent="0" algn="ctr">
              <a:tabLst/>
              <a:defRPr sz="1200"/>
            </a:lvl2pPr>
            <a:lvl3pPr marL="4763" indent="0" algn="ctr">
              <a:tabLst/>
              <a:defRPr sz="1200"/>
            </a:lvl3pPr>
            <a:lvl4pPr marL="4763" indent="0" algn="ctr">
              <a:tabLst/>
              <a:defRPr sz="1200"/>
            </a:lvl4pPr>
            <a:lvl5pPr marL="4763" indent="0" algn="ctr">
              <a:tabLst/>
              <a:defRPr sz="1200"/>
            </a:lvl5pPr>
            <a:lvl6pPr marL="4763" indent="0" algn="ctr">
              <a:tabLst/>
              <a:defRPr sz="1200"/>
            </a:lvl6pPr>
            <a:lvl7pPr marL="4763" indent="0" algn="ctr">
              <a:tabLst/>
              <a:defRPr sz="1200"/>
            </a:lvl7pPr>
            <a:lvl8pPr marL="4763" indent="0" algn="ctr">
              <a:tabLst/>
              <a:defRPr sz="1200"/>
            </a:lvl8pPr>
            <a:lvl9pPr marL="4763" indent="0" algn="ctr">
              <a:tabLst/>
              <a:defRPr sz="1200"/>
            </a:lvl9pPr>
          </a:lstStyle>
          <a:p>
            <a:pPr lvl="8"/>
            <a:r>
              <a:rPr lang="en-US" dirty="0"/>
              <a:t>Presentation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07" y="5605828"/>
            <a:ext cx="2377436" cy="122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2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1"/>
          </a:solidFill>
          <a:latin typeface="+mj-lt"/>
          <a:ea typeface="Calibri" charset="0"/>
          <a:cs typeface="Calibri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500" b="1" i="0" kern="1200">
          <a:solidFill>
            <a:srgbClr val="48A23F"/>
          </a:solidFill>
          <a:latin typeface="Calibri" charset="0"/>
          <a:ea typeface="Calibri" charset="0"/>
          <a:cs typeface="Calibri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13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7000" indent="-1270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44">
          <p15:clr>
            <a:srgbClr val="F26B43"/>
          </p15:clr>
        </p15:guide>
        <p15:guide id="2" pos="283">
          <p15:clr>
            <a:srgbClr val="F26B43"/>
          </p15:clr>
        </p15:guide>
        <p15:guide id="3" pos="740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orient="horz" pos="950">
          <p15:clr>
            <a:srgbClr val="F26B43"/>
          </p15:clr>
        </p15:guide>
        <p15:guide id="6" orient="horz" pos="202">
          <p15:clr>
            <a:srgbClr val="F26B43"/>
          </p15:clr>
        </p15:guide>
        <p15:guide id="7" orient="horz" pos="1294">
          <p15:clr>
            <a:srgbClr val="F26B43"/>
          </p15:clr>
        </p15:guide>
        <p15:guide id="8">
          <p15:clr>
            <a:srgbClr val="F26B43"/>
          </p15:clr>
        </p15:guide>
        <p15:guide id="9" pos="1344">
          <p15:clr>
            <a:srgbClr val="F26B43"/>
          </p15:clr>
        </p15:guide>
        <p15:guide id="10" pos="1488">
          <p15:clr>
            <a:srgbClr val="F26B43"/>
          </p15:clr>
        </p15:guide>
        <p15:guide id="11" pos="2557">
          <p15:clr>
            <a:srgbClr val="F26B43"/>
          </p15:clr>
        </p15:guide>
        <p15:guide id="12" pos="2698">
          <p15:clr>
            <a:srgbClr val="F26B43"/>
          </p15:clr>
        </p15:guide>
        <p15:guide id="13" pos="3768">
          <p15:clr>
            <a:srgbClr val="F26B43"/>
          </p15:clr>
        </p15:guide>
        <p15:guide id="14" pos="3911">
          <p15:clr>
            <a:srgbClr val="F26B43"/>
          </p15:clr>
        </p15:guide>
        <p15:guide id="15" pos="4972">
          <p15:clr>
            <a:srgbClr val="F26B43"/>
          </p15:clr>
        </p15:guide>
        <p15:guide id="16" pos="5118">
          <p15:clr>
            <a:srgbClr val="F26B43"/>
          </p15:clr>
        </p15:guide>
        <p15:guide id="17" pos="6184">
          <p15:clr>
            <a:srgbClr val="F26B43"/>
          </p15:clr>
        </p15:guide>
        <p15:guide id="18" pos="6326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49263" y="320676"/>
            <a:ext cx="9367837" cy="11874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 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49262" y="2054225"/>
            <a:ext cx="9367837" cy="3571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leve</a:t>
            </a:r>
            <a:r>
              <a:rPr lang="en-US" dirty="0"/>
              <a:t> </a:t>
            </a:r>
            <a:r>
              <a:rPr lang="en-US" dirty="0" err="1"/>
              <a:t>kdscha;shdc</a:t>
            </a:r>
            <a:r>
              <a:rPr lang="en-US" dirty="0"/>
              <a:t> </a:t>
            </a:r>
            <a:r>
              <a:rPr lang="en-US" dirty="0" err="1"/>
              <a:t>sdihc;s</a:t>
            </a:r>
            <a:r>
              <a:rPr lang="en-US" dirty="0"/>
              <a:t> </a:t>
            </a:r>
            <a:r>
              <a:rPr lang="en-US" dirty="0" err="1"/>
              <a:t>dcisdcs</a:t>
            </a:r>
            <a:r>
              <a:rPr lang="en-US" dirty="0"/>
              <a:t> </a:t>
            </a:r>
            <a:r>
              <a:rPr lang="en-US" dirty="0" err="1"/>
              <a:t>dcisdc</a:t>
            </a:r>
            <a:r>
              <a:rPr lang="en-US" dirty="0"/>
              <a:t> </a:t>
            </a:r>
            <a:r>
              <a:rPr lang="en-US" dirty="0" err="1"/>
              <a:t>sdcihosdc</a:t>
            </a:r>
            <a:r>
              <a:rPr lang="en-US" dirty="0"/>
              <a:t> </a:t>
            </a:r>
            <a:r>
              <a:rPr lang="en-US" dirty="0" err="1"/>
              <a:t>sdocsod</a:t>
            </a:r>
            <a:r>
              <a:rPr lang="en-US" dirty="0"/>
              <a:t> </a:t>
            </a:r>
            <a:r>
              <a:rPr lang="en-US" dirty="0" err="1"/>
              <a:t>csdcs</a:t>
            </a:r>
            <a:r>
              <a:rPr lang="en-US" dirty="0"/>
              <a:t> </a:t>
            </a:r>
            <a:r>
              <a:rPr lang="en-US" dirty="0" err="1"/>
              <a:t>dcosdNC</a:t>
            </a:r>
            <a:r>
              <a:rPr lang="en-US" dirty="0"/>
              <a:t> </a:t>
            </a:r>
            <a:r>
              <a:rPr lang="en-US" dirty="0" err="1"/>
              <a:t>Osdcosd</a:t>
            </a:r>
            <a:r>
              <a:rPr lang="en-US" dirty="0"/>
              <a:t> </a:t>
            </a:r>
            <a:r>
              <a:rPr lang="en-US" dirty="0" err="1"/>
              <a:t>csdc</a:t>
            </a:r>
            <a:r>
              <a:rPr lang="en-US" dirty="0"/>
              <a:t> </a:t>
            </a:r>
            <a:r>
              <a:rPr lang="en-US" dirty="0" err="1"/>
              <a:t>dskcu;sdC</a:t>
            </a:r>
            <a:r>
              <a:rPr lang="en-US" dirty="0"/>
              <a:t> </a:t>
            </a:r>
            <a:r>
              <a:rPr lang="en-US" dirty="0" err="1"/>
              <a:t>sdkc</a:t>
            </a:r>
            <a:r>
              <a:rPr lang="en-US" dirty="0"/>
              <a:t> 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6th</a:t>
            </a:r>
          </a:p>
          <a:p>
            <a:pPr lvl="6"/>
            <a:r>
              <a:rPr lang="en-US" dirty="0"/>
              <a:t>7th</a:t>
            </a:r>
          </a:p>
          <a:p>
            <a:pPr lvl="7"/>
            <a:r>
              <a:rPr lang="en-US" dirty="0"/>
              <a:t>8th</a:t>
            </a:r>
          </a:p>
          <a:p>
            <a:pPr lvl="8"/>
            <a:r>
              <a:rPr lang="en-US" dirty="0"/>
              <a:t>9th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  <a:lvl2pPr marL="0" indent="0">
              <a:tabLst/>
              <a:defRPr sz="1200"/>
            </a:lvl2pPr>
            <a:lvl3pPr marL="0" indent="0">
              <a:tabLst/>
              <a:defRPr sz="1200"/>
            </a:lvl3pPr>
            <a:lvl4pPr marL="0" indent="0">
              <a:tabLst/>
              <a:defRPr sz="1200"/>
            </a:lvl4pPr>
            <a:lvl5pPr marL="0" indent="0">
              <a:tabLst/>
              <a:defRPr sz="1200"/>
            </a:lvl5pPr>
            <a:lvl6pPr marL="4763" indent="0">
              <a:tabLst/>
              <a:defRPr sz="1200"/>
            </a:lvl6pPr>
            <a:lvl7pPr marL="4763" indent="0">
              <a:tabLst/>
              <a:defRPr sz="1200"/>
            </a:lvl7pPr>
            <a:lvl8pPr marL="4763" indent="0">
              <a:tabLst/>
              <a:defRPr sz="1200"/>
            </a:lvl8pPr>
            <a:lvl9pPr marL="4763" indent="-4763">
              <a:tabLst/>
              <a:defRPr sz="1200"/>
            </a:lvl9pPr>
          </a:lstStyle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ctr">
              <a:defRPr sz="1200">
                <a:solidFill>
                  <a:schemeClr val="tx1"/>
                </a:solidFill>
              </a:defRPr>
            </a:lvl1pPr>
            <a:lvl2pPr marL="4763" indent="0" algn="ctr">
              <a:tabLst/>
              <a:defRPr sz="1200"/>
            </a:lvl2pPr>
            <a:lvl3pPr marL="4763" indent="0" algn="ctr">
              <a:tabLst/>
              <a:defRPr sz="1200"/>
            </a:lvl3pPr>
            <a:lvl4pPr marL="4763" indent="0" algn="ctr">
              <a:tabLst/>
              <a:defRPr sz="1200"/>
            </a:lvl4pPr>
            <a:lvl5pPr marL="4763" indent="0" algn="ctr">
              <a:tabLst/>
              <a:defRPr sz="1200"/>
            </a:lvl5pPr>
            <a:lvl6pPr marL="4763" indent="0" algn="ctr">
              <a:tabLst/>
              <a:defRPr sz="1200"/>
            </a:lvl6pPr>
            <a:lvl7pPr marL="4763" indent="0" algn="ctr">
              <a:tabLst/>
              <a:defRPr sz="1200"/>
            </a:lvl7pPr>
            <a:lvl8pPr marL="4763" indent="0" algn="ctr">
              <a:tabLst/>
              <a:defRPr sz="1200"/>
            </a:lvl8pPr>
            <a:lvl9pPr marL="4763" indent="0" algn="ctr">
              <a:tabLst/>
              <a:defRPr sz="1200"/>
            </a:lvl9pPr>
          </a:lstStyle>
          <a:p>
            <a:pPr lvl="8"/>
            <a:r>
              <a:rPr lang="en-US" dirty="0"/>
              <a:t>Presentation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252" y="5817776"/>
            <a:ext cx="1984890" cy="78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3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1"/>
          </a:solidFill>
          <a:latin typeface="+mj-lt"/>
          <a:ea typeface="Calibri" charset="0"/>
          <a:cs typeface="Calibri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500" b="1" i="0" kern="1200">
          <a:solidFill>
            <a:srgbClr val="48A23F"/>
          </a:solidFill>
          <a:latin typeface="Calibri" charset="0"/>
          <a:ea typeface="Calibri" charset="0"/>
          <a:cs typeface="Calibri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13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7000" indent="-1270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44">
          <p15:clr>
            <a:srgbClr val="F26B43"/>
          </p15:clr>
        </p15:guide>
        <p15:guide id="2" pos="283">
          <p15:clr>
            <a:srgbClr val="F26B43"/>
          </p15:clr>
        </p15:guide>
        <p15:guide id="3" pos="740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orient="horz" pos="950">
          <p15:clr>
            <a:srgbClr val="F26B43"/>
          </p15:clr>
        </p15:guide>
        <p15:guide id="6" orient="horz" pos="202">
          <p15:clr>
            <a:srgbClr val="F26B43"/>
          </p15:clr>
        </p15:guide>
        <p15:guide id="7" orient="horz" pos="1294">
          <p15:clr>
            <a:srgbClr val="F26B43"/>
          </p15:clr>
        </p15:guide>
        <p15:guide id="8">
          <p15:clr>
            <a:srgbClr val="F26B43"/>
          </p15:clr>
        </p15:guide>
        <p15:guide id="9" pos="1344">
          <p15:clr>
            <a:srgbClr val="F26B43"/>
          </p15:clr>
        </p15:guide>
        <p15:guide id="10" pos="1488">
          <p15:clr>
            <a:srgbClr val="F26B43"/>
          </p15:clr>
        </p15:guide>
        <p15:guide id="11" pos="2557">
          <p15:clr>
            <a:srgbClr val="F26B43"/>
          </p15:clr>
        </p15:guide>
        <p15:guide id="12" pos="2698">
          <p15:clr>
            <a:srgbClr val="F26B43"/>
          </p15:clr>
        </p15:guide>
        <p15:guide id="13" pos="3768">
          <p15:clr>
            <a:srgbClr val="F26B43"/>
          </p15:clr>
        </p15:guide>
        <p15:guide id="14" pos="3911">
          <p15:clr>
            <a:srgbClr val="F26B43"/>
          </p15:clr>
        </p15:guide>
        <p15:guide id="15" pos="4972">
          <p15:clr>
            <a:srgbClr val="F26B43"/>
          </p15:clr>
        </p15:guide>
        <p15:guide id="16" pos="5118">
          <p15:clr>
            <a:srgbClr val="F26B43"/>
          </p15:clr>
        </p15:guide>
        <p15:guide id="17" pos="6184">
          <p15:clr>
            <a:srgbClr val="F26B43"/>
          </p15:clr>
        </p15:guide>
        <p15:guide id="18" pos="632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6" y="329851"/>
            <a:ext cx="2651760" cy="104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0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44">
          <p15:clr>
            <a:srgbClr val="F26B43"/>
          </p15:clr>
        </p15:guide>
        <p15:guide id="2" pos="283">
          <p15:clr>
            <a:srgbClr val="F26B43"/>
          </p15:clr>
        </p15:guide>
        <p15:guide id="3" pos="740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orient="horz" pos="950">
          <p15:clr>
            <a:srgbClr val="F26B43"/>
          </p15:clr>
        </p15:guide>
        <p15:guide id="6" orient="horz" pos="202">
          <p15:clr>
            <a:srgbClr val="F26B43"/>
          </p15:clr>
        </p15:guide>
        <p15:guide id="7" orient="horz" pos="1294">
          <p15:clr>
            <a:srgbClr val="F26B43"/>
          </p15:clr>
        </p15:guide>
        <p15:guide id="8">
          <p15:clr>
            <a:srgbClr val="F26B43"/>
          </p15:clr>
        </p15:guide>
        <p15:guide id="9" pos="1344">
          <p15:clr>
            <a:srgbClr val="F26B43"/>
          </p15:clr>
        </p15:guide>
        <p15:guide id="10" pos="1488">
          <p15:clr>
            <a:srgbClr val="F26B43"/>
          </p15:clr>
        </p15:guide>
        <p15:guide id="11" pos="2557">
          <p15:clr>
            <a:srgbClr val="F26B43"/>
          </p15:clr>
        </p15:guide>
        <p15:guide id="12" pos="2698">
          <p15:clr>
            <a:srgbClr val="F26B43"/>
          </p15:clr>
        </p15:guide>
        <p15:guide id="13" pos="3768">
          <p15:clr>
            <a:srgbClr val="F26B43"/>
          </p15:clr>
        </p15:guide>
        <p15:guide id="14" pos="3912">
          <p15:clr>
            <a:srgbClr val="F26B43"/>
          </p15:clr>
        </p15:guide>
        <p15:guide id="15" pos="4972">
          <p15:clr>
            <a:srgbClr val="F26B43"/>
          </p15:clr>
        </p15:guide>
        <p15:guide id="16" pos="5118">
          <p15:clr>
            <a:srgbClr val="F26B43"/>
          </p15:clr>
        </p15:guide>
        <p15:guide id="17" pos="6184">
          <p15:clr>
            <a:srgbClr val="F26B43"/>
          </p15:clr>
        </p15:guide>
        <p15:guide id="18" pos="632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3075" y="320675"/>
            <a:ext cx="5534026" cy="4344843"/>
          </a:xfrm>
          <a:prstGeom prst="rect">
            <a:avLst/>
          </a:prstGeom>
        </p:spPr>
        <p:txBody>
          <a:bodyPr vert="horz" lIns="0" tIns="50292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6th</a:t>
            </a:r>
          </a:p>
          <a:p>
            <a:pPr lvl="6"/>
            <a:r>
              <a:rPr lang="en-US" dirty="0"/>
              <a:t>7th</a:t>
            </a:r>
          </a:p>
          <a:p>
            <a:pPr lvl="7"/>
            <a:r>
              <a:rPr lang="en-US" dirty="0"/>
              <a:t>8th</a:t>
            </a:r>
          </a:p>
          <a:p>
            <a:pPr lvl="8"/>
            <a:r>
              <a:rPr lang="en-US" dirty="0"/>
              <a:t>9th</a:t>
            </a: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49263" y="320675"/>
            <a:ext cx="3609975" cy="3067237"/>
          </a:xfrm>
          <a:prstGeom prst="rect">
            <a:avLst/>
          </a:prstGeom>
        </p:spPr>
        <p:txBody>
          <a:bodyPr vert="horz" lIns="0" tIns="27432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  <a:lvl2pPr marL="0" indent="0">
              <a:tabLst/>
              <a:defRPr sz="1200"/>
            </a:lvl2pPr>
            <a:lvl3pPr marL="0" indent="0">
              <a:tabLst/>
              <a:defRPr sz="1200"/>
            </a:lvl3pPr>
            <a:lvl4pPr marL="0" indent="0">
              <a:tabLst/>
              <a:defRPr sz="1200"/>
            </a:lvl4pPr>
            <a:lvl5pPr marL="0" indent="0">
              <a:tabLst/>
              <a:defRPr sz="1200"/>
            </a:lvl5pPr>
            <a:lvl6pPr marL="4763" indent="0">
              <a:tabLst/>
              <a:defRPr sz="1200"/>
            </a:lvl6pPr>
            <a:lvl7pPr marL="4763" indent="0">
              <a:tabLst/>
              <a:defRPr sz="1200"/>
            </a:lvl7pPr>
            <a:lvl8pPr marL="4763" indent="0">
              <a:tabLst/>
              <a:defRPr sz="1200"/>
            </a:lvl8pPr>
            <a:lvl9pPr marL="4763" indent="-4763">
              <a:tabLst/>
              <a:defRPr sz="1200"/>
            </a:lvl9pPr>
          </a:lstStyle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ctr">
              <a:defRPr sz="1200">
                <a:solidFill>
                  <a:schemeClr val="tx1"/>
                </a:solidFill>
              </a:defRPr>
            </a:lvl1pPr>
            <a:lvl2pPr marL="4763" indent="0" algn="ctr">
              <a:tabLst/>
              <a:defRPr sz="1200"/>
            </a:lvl2pPr>
            <a:lvl3pPr marL="4763" indent="0" algn="ctr">
              <a:tabLst/>
              <a:defRPr sz="1200"/>
            </a:lvl3pPr>
            <a:lvl4pPr marL="4763" indent="0" algn="ctr">
              <a:tabLst/>
              <a:defRPr sz="1200"/>
            </a:lvl4pPr>
            <a:lvl5pPr marL="4763" indent="0" algn="ctr">
              <a:tabLst/>
              <a:defRPr sz="1200"/>
            </a:lvl5pPr>
            <a:lvl6pPr marL="4763" indent="0" algn="ctr">
              <a:tabLst/>
              <a:defRPr sz="1200"/>
            </a:lvl6pPr>
            <a:lvl7pPr marL="4763" indent="0" algn="ctr">
              <a:tabLst/>
              <a:defRPr sz="1200"/>
            </a:lvl7pPr>
            <a:lvl8pPr marL="4763" indent="0" algn="ctr">
              <a:tabLst/>
              <a:defRPr sz="1200"/>
            </a:lvl8pPr>
            <a:lvl9pPr marL="4763" indent="0" algn="ctr">
              <a:tabLst/>
              <a:defRPr sz="1200"/>
            </a:lvl9pPr>
          </a:lstStyle>
          <a:p>
            <a:pPr lvl="8"/>
            <a:r>
              <a:rPr lang="en-US" dirty="0"/>
              <a:t>Presentation Title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252" y="5817776"/>
            <a:ext cx="1984890" cy="78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0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703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bg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rabicPeriod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6pPr>
      <a:lvl7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7pPr>
      <a:lvl8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8pPr>
      <a:lvl9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44">
          <p15:clr>
            <a:srgbClr val="F26B43"/>
          </p15:clr>
        </p15:guide>
        <p15:guide id="2" pos="283">
          <p15:clr>
            <a:srgbClr val="F26B43"/>
          </p15:clr>
        </p15:guide>
        <p15:guide id="3" pos="740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orient="horz" pos="950">
          <p15:clr>
            <a:srgbClr val="F26B43"/>
          </p15:clr>
        </p15:guide>
        <p15:guide id="6" orient="horz" pos="202" userDrawn="1">
          <p15:clr>
            <a:srgbClr val="F26B43"/>
          </p15:clr>
        </p15:guide>
        <p15:guide id="7" orient="horz" pos="1294">
          <p15:clr>
            <a:srgbClr val="F26B43"/>
          </p15:clr>
        </p15:guide>
        <p15:guide id="8">
          <p15:clr>
            <a:srgbClr val="F26B43"/>
          </p15:clr>
        </p15:guide>
        <p15:guide id="9" pos="1344">
          <p15:clr>
            <a:srgbClr val="F26B43"/>
          </p15:clr>
        </p15:guide>
        <p15:guide id="10" pos="1488">
          <p15:clr>
            <a:srgbClr val="F26B43"/>
          </p15:clr>
        </p15:guide>
        <p15:guide id="11" pos="2557">
          <p15:clr>
            <a:srgbClr val="F26B43"/>
          </p15:clr>
        </p15:guide>
        <p15:guide id="12" pos="2698">
          <p15:clr>
            <a:srgbClr val="F26B43"/>
          </p15:clr>
        </p15:guide>
        <p15:guide id="13" pos="3768">
          <p15:clr>
            <a:srgbClr val="F26B43"/>
          </p15:clr>
        </p15:guide>
        <p15:guide id="14" pos="3911">
          <p15:clr>
            <a:srgbClr val="F26B43"/>
          </p15:clr>
        </p15:guide>
        <p15:guide id="15" pos="4972">
          <p15:clr>
            <a:srgbClr val="F26B43"/>
          </p15:clr>
        </p15:guide>
        <p15:guide id="16" pos="5136" userDrawn="1">
          <p15:clr>
            <a:srgbClr val="F26B43"/>
          </p15:clr>
        </p15:guide>
        <p15:guide id="17" pos="6184">
          <p15:clr>
            <a:srgbClr val="F26B43"/>
          </p15:clr>
        </p15:guide>
        <p15:guide id="18" pos="632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  <a:lvl2pPr marL="0" indent="0">
              <a:tabLst/>
              <a:defRPr sz="1200"/>
            </a:lvl2pPr>
            <a:lvl3pPr marL="0" indent="0">
              <a:tabLst/>
              <a:defRPr sz="1200"/>
            </a:lvl3pPr>
            <a:lvl4pPr marL="0" indent="0">
              <a:tabLst/>
              <a:defRPr sz="1200"/>
            </a:lvl4pPr>
            <a:lvl5pPr marL="0" indent="0">
              <a:tabLst/>
              <a:defRPr sz="1200"/>
            </a:lvl5pPr>
            <a:lvl6pPr marL="4763" indent="0">
              <a:tabLst/>
              <a:defRPr sz="1200"/>
            </a:lvl6pPr>
            <a:lvl7pPr marL="4763" indent="0">
              <a:tabLst/>
              <a:defRPr sz="1200"/>
            </a:lvl7pPr>
            <a:lvl8pPr marL="4763" indent="0">
              <a:tabLst/>
              <a:defRPr sz="1200"/>
            </a:lvl8pPr>
            <a:lvl9pPr marL="4763" indent="-4763">
              <a:tabLst/>
              <a:defRPr sz="1200"/>
            </a:lvl9pPr>
          </a:lstStyle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ctr">
              <a:defRPr sz="1200">
                <a:solidFill>
                  <a:schemeClr val="tx1"/>
                </a:solidFill>
              </a:defRPr>
            </a:lvl1pPr>
            <a:lvl2pPr marL="4763" indent="0" algn="ctr">
              <a:tabLst/>
              <a:defRPr sz="1200"/>
            </a:lvl2pPr>
            <a:lvl3pPr marL="4763" indent="0" algn="ctr">
              <a:tabLst/>
              <a:defRPr sz="1200"/>
            </a:lvl3pPr>
            <a:lvl4pPr marL="4763" indent="0" algn="ctr">
              <a:tabLst/>
              <a:defRPr sz="1200"/>
            </a:lvl4pPr>
            <a:lvl5pPr marL="4763" indent="0" algn="ctr">
              <a:tabLst/>
              <a:defRPr sz="1200"/>
            </a:lvl5pPr>
            <a:lvl6pPr marL="4763" indent="0" algn="ctr">
              <a:tabLst/>
              <a:defRPr sz="1200"/>
            </a:lvl6pPr>
            <a:lvl7pPr marL="4763" indent="0" algn="ctr">
              <a:tabLst/>
              <a:defRPr sz="1200"/>
            </a:lvl7pPr>
            <a:lvl8pPr marL="4763" indent="0" algn="ctr">
              <a:tabLst/>
              <a:defRPr sz="1200"/>
            </a:lvl8pPr>
            <a:lvl9pPr marL="4763" indent="0" algn="ctr">
              <a:tabLst/>
              <a:defRPr sz="1200"/>
            </a:lvl9pPr>
          </a:lstStyle>
          <a:p>
            <a:pPr lvl="8"/>
            <a:r>
              <a:rPr lang="en-US" dirty="0"/>
              <a:t>Presentation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252" y="5817776"/>
            <a:ext cx="1984890" cy="78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bg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rabicPeriod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6pPr>
      <a:lvl7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7pPr>
      <a:lvl8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8pPr>
      <a:lvl9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44">
          <p15:clr>
            <a:srgbClr val="F26B43"/>
          </p15:clr>
        </p15:guide>
        <p15:guide id="2" pos="283">
          <p15:clr>
            <a:srgbClr val="F26B43"/>
          </p15:clr>
        </p15:guide>
        <p15:guide id="3" pos="740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orient="horz" pos="950">
          <p15:clr>
            <a:srgbClr val="F26B43"/>
          </p15:clr>
        </p15:guide>
        <p15:guide id="6" orient="horz" pos="202">
          <p15:clr>
            <a:srgbClr val="F26B43"/>
          </p15:clr>
        </p15:guide>
        <p15:guide id="7" orient="horz" pos="1294">
          <p15:clr>
            <a:srgbClr val="F26B43"/>
          </p15:clr>
        </p15:guide>
        <p15:guide id="8">
          <p15:clr>
            <a:srgbClr val="F26B43"/>
          </p15:clr>
        </p15:guide>
        <p15:guide id="9" pos="1344">
          <p15:clr>
            <a:srgbClr val="F26B43"/>
          </p15:clr>
        </p15:guide>
        <p15:guide id="10" pos="1488">
          <p15:clr>
            <a:srgbClr val="F26B43"/>
          </p15:clr>
        </p15:guide>
        <p15:guide id="11" pos="2557">
          <p15:clr>
            <a:srgbClr val="F26B43"/>
          </p15:clr>
        </p15:guide>
        <p15:guide id="12" pos="2698">
          <p15:clr>
            <a:srgbClr val="F26B43"/>
          </p15:clr>
        </p15:guide>
        <p15:guide id="13" pos="3768">
          <p15:clr>
            <a:srgbClr val="F26B43"/>
          </p15:clr>
        </p15:guide>
        <p15:guide id="14" pos="3911">
          <p15:clr>
            <a:srgbClr val="F26B43"/>
          </p15:clr>
        </p15:guide>
        <p15:guide id="15" pos="4972">
          <p15:clr>
            <a:srgbClr val="F26B43"/>
          </p15:clr>
        </p15:guide>
        <p15:guide id="16" pos="5118">
          <p15:clr>
            <a:srgbClr val="F26B43"/>
          </p15:clr>
        </p15:guide>
        <p15:guide id="17" pos="6184">
          <p15:clr>
            <a:srgbClr val="F26B43"/>
          </p15:clr>
        </p15:guide>
        <p15:guide id="18" pos="632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0B3B0389-8196-4E5C-B9A8-4723D80BA16B}"/>
              </a:ext>
            </a:extLst>
          </p:cNvPr>
          <p:cNvSpPr>
            <a:spLocks/>
          </p:cNvSpPr>
          <p:nvPr userDrawn="1"/>
        </p:nvSpPr>
        <p:spPr bwMode="auto">
          <a:xfrm>
            <a:off x="7594600" y="0"/>
            <a:ext cx="4597400" cy="4216400"/>
          </a:xfrm>
          <a:custGeom>
            <a:avLst/>
            <a:gdLst>
              <a:gd name="T0" fmla="*/ 0 w 962"/>
              <a:gd name="T1" fmla="*/ 0 h 891"/>
              <a:gd name="T2" fmla="*/ 0 w 962"/>
              <a:gd name="T3" fmla="*/ 818 h 891"/>
              <a:gd name="T4" fmla="*/ 79 w 962"/>
              <a:gd name="T5" fmla="*/ 884 h 891"/>
              <a:gd name="T6" fmla="*/ 962 w 962"/>
              <a:gd name="T7" fmla="*/ 725 h 891"/>
              <a:gd name="T8" fmla="*/ 962 w 962"/>
              <a:gd name="T9" fmla="*/ 0 h 891"/>
              <a:gd name="T10" fmla="*/ 0 w 962"/>
              <a:gd name="T11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62" h="891">
                <a:moveTo>
                  <a:pt x="0" y="0"/>
                </a:moveTo>
                <a:cubicBezTo>
                  <a:pt x="0" y="818"/>
                  <a:pt x="0" y="818"/>
                  <a:pt x="0" y="818"/>
                </a:cubicBezTo>
                <a:cubicBezTo>
                  <a:pt x="0" y="860"/>
                  <a:pt x="38" y="891"/>
                  <a:pt x="79" y="884"/>
                </a:cubicBezTo>
                <a:cubicBezTo>
                  <a:pt x="962" y="725"/>
                  <a:pt x="962" y="725"/>
                  <a:pt x="962" y="725"/>
                </a:cubicBezTo>
                <a:cubicBezTo>
                  <a:pt x="962" y="0"/>
                  <a:pt x="962" y="0"/>
                  <a:pt x="962" y="0"/>
                </a:cubicBezTo>
                <a:lnTo>
                  <a:pt x="0" y="0"/>
                </a:lnTo>
                <a:close/>
              </a:path>
            </a:pathLst>
          </a:custGeom>
          <a:blipFill>
            <a:blip r:embed="rId5"/>
            <a:srcRect/>
            <a:stretch>
              <a:fillRect l="-16496" t="-18292" r="-34758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9263" y="1508125"/>
            <a:ext cx="5532437" cy="2454275"/>
          </a:xfrm>
          <a:prstGeom prst="rect">
            <a:avLst/>
          </a:prstGeom>
        </p:spPr>
        <p:txBody>
          <a:bodyPr vert="horz" lIns="0" tIns="384048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  <a:lvl2pPr marL="0" indent="0">
              <a:tabLst/>
              <a:defRPr sz="1200"/>
            </a:lvl2pPr>
            <a:lvl3pPr marL="0" indent="0">
              <a:tabLst/>
              <a:defRPr sz="1200"/>
            </a:lvl3pPr>
            <a:lvl4pPr marL="0" indent="0">
              <a:tabLst/>
              <a:defRPr sz="1200"/>
            </a:lvl4pPr>
            <a:lvl5pPr marL="0" indent="0">
              <a:tabLst/>
              <a:defRPr sz="1200"/>
            </a:lvl5pPr>
            <a:lvl6pPr marL="4763" indent="0">
              <a:tabLst/>
              <a:defRPr sz="1200"/>
            </a:lvl6pPr>
            <a:lvl7pPr marL="4763" indent="0">
              <a:tabLst/>
              <a:defRPr sz="1200"/>
            </a:lvl7pPr>
            <a:lvl8pPr marL="4763" indent="0">
              <a:tabLst/>
              <a:defRPr sz="1200"/>
            </a:lvl8pPr>
            <a:lvl9pPr marL="4763" indent="-4763">
              <a:tabLst/>
              <a:defRPr sz="1200"/>
            </a:lvl9pPr>
          </a:lstStyle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ctr">
              <a:defRPr sz="1200">
                <a:solidFill>
                  <a:schemeClr val="tx1"/>
                </a:solidFill>
              </a:defRPr>
            </a:lvl1pPr>
            <a:lvl2pPr marL="4763" indent="0" algn="ctr">
              <a:tabLst/>
              <a:defRPr sz="1200"/>
            </a:lvl2pPr>
            <a:lvl3pPr marL="4763" indent="0" algn="ctr">
              <a:tabLst/>
              <a:defRPr sz="1200"/>
            </a:lvl3pPr>
            <a:lvl4pPr marL="4763" indent="0" algn="ctr">
              <a:tabLst/>
              <a:defRPr sz="1200"/>
            </a:lvl4pPr>
            <a:lvl5pPr marL="4763" indent="0" algn="ctr">
              <a:tabLst/>
              <a:defRPr sz="1200"/>
            </a:lvl5pPr>
            <a:lvl6pPr marL="4763" indent="0" algn="ctr">
              <a:tabLst/>
              <a:defRPr sz="1200"/>
            </a:lvl6pPr>
            <a:lvl7pPr marL="4763" indent="0" algn="ctr">
              <a:tabLst/>
              <a:defRPr sz="1200"/>
            </a:lvl7pPr>
            <a:lvl8pPr marL="4763" indent="0" algn="ctr">
              <a:tabLst/>
              <a:defRPr sz="1200"/>
            </a:lvl8pPr>
            <a:lvl9pPr marL="4763" indent="0" algn="ctr">
              <a:tabLst/>
              <a:defRPr sz="1200"/>
            </a:lvl9pPr>
          </a:lstStyle>
          <a:p>
            <a:pPr lvl="8"/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252" y="5817776"/>
            <a:ext cx="1984890" cy="78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3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+mj-lt"/>
          <a:ea typeface="Calibri" charset="0"/>
          <a:cs typeface="Calibri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rabicPeriod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6pPr>
      <a:lvl7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7pPr>
      <a:lvl8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8pPr>
      <a:lvl9pPr marL="50292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44">
          <p15:clr>
            <a:srgbClr val="F26B43"/>
          </p15:clr>
        </p15:guide>
        <p15:guide id="2" pos="283">
          <p15:clr>
            <a:srgbClr val="F26B43"/>
          </p15:clr>
        </p15:guide>
        <p15:guide id="3" pos="740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orient="horz" pos="950">
          <p15:clr>
            <a:srgbClr val="F26B43"/>
          </p15:clr>
        </p15:guide>
        <p15:guide id="6" orient="horz" pos="202">
          <p15:clr>
            <a:srgbClr val="F26B43"/>
          </p15:clr>
        </p15:guide>
        <p15:guide id="7" orient="horz" pos="1294">
          <p15:clr>
            <a:srgbClr val="F26B43"/>
          </p15:clr>
        </p15:guide>
        <p15:guide id="8">
          <p15:clr>
            <a:srgbClr val="F26B43"/>
          </p15:clr>
        </p15:guide>
        <p15:guide id="9" pos="1344">
          <p15:clr>
            <a:srgbClr val="F26B43"/>
          </p15:clr>
        </p15:guide>
        <p15:guide id="10" pos="1488">
          <p15:clr>
            <a:srgbClr val="F26B43"/>
          </p15:clr>
        </p15:guide>
        <p15:guide id="11" pos="2557">
          <p15:clr>
            <a:srgbClr val="F26B43"/>
          </p15:clr>
        </p15:guide>
        <p15:guide id="12" pos="2698">
          <p15:clr>
            <a:srgbClr val="F26B43"/>
          </p15:clr>
        </p15:guide>
        <p15:guide id="13" pos="3768">
          <p15:clr>
            <a:srgbClr val="F26B43"/>
          </p15:clr>
        </p15:guide>
        <p15:guide id="14" pos="3911">
          <p15:clr>
            <a:srgbClr val="F26B43"/>
          </p15:clr>
        </p15:guide>
        <p15:guide id="15" pos="4972">
          <p15:clr>
            <a:srgbClr val="F26B43"/>
          </p15:clr>
        </p15:guide>
        <p15:guide id="16" pos="5118">
          <p15:clr>
            <a:srgbClr val="F26B43"/>
          </p15:clr>
        </p15:guide>
        <p15:guide id="17" pos="6184">
          <p15:clr>
            <a:srgbClr val="F26B43"/>
          </p15:clr>
        </p15:guide>
        <p15:guide id="18" pos="6326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49263" y="320676"/>
            <a:ext cx="9367837" cy="11874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 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49262" y="2054225"/>
            <a:ext cx="9367837" cy="3571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leve</a:t>
            </a:r>
            <a:r>
              <a:rPr lang="en-US" dirty="0"/>
              <a:t> </a:t>
            </a:r>
            <a:r>
              <a:rPr lang="en-US" dirty="0" err="1"/>
              <a:t>kdscha;shdc</a:t>
            </a:r>
            <a:r>
              <a:rPr lang="en-US" dirty="0"/>
              <a:t> </a:t>
            </a:r>
            <a:r>
              <a:rPr lang="en-US" dirty="0" err="1"/>
              <a:t>sdihc;s</a:t>
            </a:r>
            <a:r>
              <a:rPr lang="en-US" dirty="0"/>
              <a:t> </a:t>
            </a:r>
            <a:r>
              <a:rPr lang="en-US" dirty="0" err="1"/>
              <a:t>dcisdcs</a:t>
            </a:r>
            <a:r>
              <a:rPr lang="en-US" dirty="0"/>
              <a:t> </a:t>
            </a:r>
            <a:r>
              <a:rPr lang="en-US" dirty="0" err="1"/>
              <a:t>dcisdc</a:t>
            </a:r>
            <a:r>
              <a:rPr lang="en-US" dirty="0"/>
              <a:t> </a:t>
            </a:r>
            <a:r>
              <a:rPr lang="en-US" dirty="0" err="1"/>
              <a:t>sdcihosdc</a:t>
            </a:r>
            <a:r>
              <a:rPr lang="en-US" dirty="0"/>
              <a:t> </a:t>
            </a:r>
            <a:r>
              <a:rPr lang="en-US" dirty="0" err="1"/>
              <a:t>sdocsod</a:t>
            </a:r>
            <a:r>
              <a:rPr lang="en-US" dirty="0"/>
              <a:t> </a:t>
            </a:r>
            <a:r>
              <a:rPr lang="en-US" dirty="0" err="1"/>
              <a:t>csdcs</a:t>
            </a:r>
            <a:r>
              <a:rPr lang="en-US" dirty="0"/>
              <a:t> </a:t>
            </a:r>
            <a:r>
              <a:rPr lang="en-US" dirty="0" err="1"/>
              <a:t>dcosdNC</a:t>
            </a:r>
            <a:r>
              <a:rPr lang="en-US" dirty="0"/>
              <a:t> </a:t>
            </a:r>
            <a:r>
              <a:rPr lang="en-US" dirty="0" err="1"/>
              <a:t>Osdcosd</a:t>
            </a:r>
            <a:r>
              <a:rPr lang="en-US" dirty="0"/>
              <a:t> </a:t>
            </a:r>
            <a:r>
              <a:rPr lang="en-US" dirty="0" err="1"/>
              <a:t>csdc</a:t>
            </a:r>
            <a:r>
              <a:rPr lang="en-US" dirty="0"/>
              <a:t> </a:t>
            </a:r>
            <a:r>
              <a:rPr lang="en-US" dirty="0" err="1"/>
              <a:t>dskcu;sdC</a:t>
            </a:r>
            <a:r>
              <a:rPr lang="en-US" dirty="0"/>
              <a:t> </a:t>
            </a:r>
            <a:r>
              <a:rPr lang="en-US" dirty="0" err="1"/>
              <a:t>sdkc</a:t>
            </a:r>
            <a:r>
              <a:rPr lang="en-US" dirty="0"/>
              <a:t> 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6th</a:t>
            </a:r>
          </a:p>
          <a:p>
            <a:pPr lvl="6"/>
            <a:r>
              <a:rPr lang="en-US" dirty="0"/>
              <a:t>7th</a:t>
            </a:r>
          </a:p>
          <a:p>
            <a:pPr lvl="7"/>
            <a:r>
              <a:rPr lang="en-US" dirty="0"/>
              <a:t>8th</a:t>
            </a:r>
          </a:p>
          <a:p>
            <a:pPr lvl="8"/>
            <a:r>
              <a:rPr lang="en-US" dirty="0"/>
              <a:t>9th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  <a:lvl2pPr marL="0" indent="0">
              <a:tabLst/>
              <a:defRPr sz="1200"/>
            </a:lvl2pPr>
            <a:lvl3pPr marL="0" indent="0">
              <a:tabLst/>
              <a:defRPr sz="1200"/>
            </a:lvl3pPr>
            <a:lvl4pPr marL="0" indent="0">
              <a:tabLst/>
              <a:defRPr sz="1200"/>
            </a:lvl4pPr>
            <a:lvl5pPr marL="0" indent="0">
              <a:tabLst/>
              <a:defRPr sz="1200"/>
            </a:lvl5pPr>
            <a:lvl6pPr marL="4763" indent="0">
              <a:tabLst/>
              <a:defRPr sz="1200"/>
            </a:lvl6pPr>
            <a:lvl7pPr marL="4763" indent="0">
              <a:tabLst/>
              <a:defRPr sz="1200"/>
            </a:lvl7pPr>
            <a:lvl8pPr marL="4763" indent="0">
              <a:tabLst/>
              <a:defRPr sz="1200"/>
            </a:lvl8pPr>
            <a:lvl9pPr marL="4763" indent="-4763">
              <a:tabLst/>
              <a:defRPr sz="1200"/>
            </a:lvl9pPr>
          </a:lstStyle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ctr">
              <a:defRPr sz="1200">
                <a:solidFill>
                  <a:schemeClr val="tx1"/>
                </a:solidFill>
              </a:defRPr>
            </a:lvl1pPr>
            <a:lvl2pPr marL="4763" indent="0" algn="ctr">
              <a:tabLst/>
              <a:defRPr sz="1200"/>
            </a:lvl2pPr>
            <a:lvl3pPr marL="4763" indent="0" algn="ctr">
              <a:tabLst/>
              <a:defRPr sz="1200"/>
            </a:lvl3pPr>
            <a:lvl4pPr marL="4763" indent="0" algn="ctr">
              <a:tabLst/>
              <a:defRPr sz="1200"/>
            </a:lvl4pPr>
            <a:lvl5pPr marL="4763" indent="0" algn="ctr">
              <a:tabLst/>
              <a:defRPr sz="1200"/>
            </a:lvl5pPr>
            <a:lvl6pPr marL="4763" indent="0" algn="ctr">
              <a:tabLst/>
              <a:defRPr sz="1200"/>
            </a:lvl6pPr>
            <a:lvl7pPr marL="4763" indent="0" algn="ctr">
              <a:tabLst/>
              <a:defRPr sz="1200"/>
            </a:lvl7pPr>
            <a:lvl8pPr marL="4763" indent="0" algn="ctr">
              <a:tabLst/>
              <a:defRPr sz="1200"/>
            </a:lvl8pPr>
            <a:lvl9pPr marL="4763" indent="0" algn="ctr">
              <a:tabLst/>
              <a:defRPr sz="1200"/>
            </a:lvl9pPr>
          </a:lstStyle>
          <a:p>
            <a:pPr lvl="8"/>
            <a:r>
              <a:rPr lang="en-US" dirty="0"/>
              <a:t>Presentation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252" y="5817776"/>
            <a:ext cx="1984890" cy="78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5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87" r:id="rId9"/>
    <p:sldLayoutId id="2147483688" r:id="rId10"/>
    <p:sldLayoutId id="214748373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1"/>
          </a:solidFill>
          <a:latin typeface="+mj-lt"/>
          <a:ea typeface="Calibri" charset="0"/>
          <a:cs typeface="Calibri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500" b="1" i="0" kern="1200">
          <a:solidFill>
            <a:srgbClr val="48A23F"/>
          </a:solidFill>
          <a:latin typeface="Calibri" charset="0"/>
          <a:ea typeface="Calibri" charset="0"/>
          <a:cs typeface="Calibri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13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7000" indent="-1270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44">
          <p15:clr>
            <a:srgbClr val="F26B43"/>
          </p15:clr>
        </p15:guide>
        <p15:guide id="2" pos="283">
          <p15:clr>
            <a:srgbClr val="F26B43"/>
          </p15:clr>
        </p15:guide>
        <p15:guide id="3" pos="740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orient="horz" pos="950">
          <p15:clr>
            <a:srgbClr val="F26B43"/>
          </p15:clr>
        </p15:guide>
        <p15:guide id="6" orient="horz" pos="202">
          <p15:clr>
            <a:srgbClr val="F26B43"/>
          </p15:clr>
        </p15:guide>
        <p15:guide id="7" orient="horz" pos="1294">
          <p15:clr>
            <a:srgbClr val="F26B43"/>
          </p15:clr>
        </p15:guide>
        <p15:guide id="8">
          <p15:clr>
            <a:srgbClr val="F26B43"/>
          </p15:clr>
        </p15:guide>
        <p15:guide id="9" pos="1344">
          <p15:clr>
            <a:srgbClr val="F26B43"/>
          </p15:clr>
        </p15:guide>
        <p15:guide id="10" pos="1488">
          <p15:clr>
            <a:srgbClr val="F26B43"/>
          </p15:clr>
        </p15:guide>
        <p15:guide id="11" pos="2557">
          <p15:clr>
            <a:srgbClr val="F26B43"/>
          </p15:clr>
        </p15:guide>
        <p15:guide id="12" pos="2698">
          <p15:clr>
            <a:srgbClr val="F26B43"/>
          </p15:clr>
        </p15:guide>
        <p15:guide id="13" pos="3768">
          <p15:clr>
            <a:srgbClr val="F26B43"/>
          </p15:clr>
        </p15:guide>
        <p15:guide id="14" pos="3911">
          <p15:clr>
            <a:srgbClr val="F26B43"/>
          </p15:clr>
        </p15:guide>
        <p15:guide id="15" pos="4972">
          <p15:clr>
            <a:srgbClr val="F26B43"/>
          </p15:clr>
        </p15:guide>
        <p15:guide id="16" pos="5118">
          <p15:clr>
            <a:srgbClr val="F26B43"/>
          </p15:clr>
        </p15:guide>
        <p15:guide id="17" pos="6184">
          <p15:clr>
            <a:srgbClr val="F26B43"/>
          </p15:clr>
        </p15:guide>
        <p15:guide id="18" pos="6326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49263" y="320676"/>
            <a:ext cx="9367837" cy="11874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 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49262" y="2054225"/>
            <a:ext cx="9367837" cy="3571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  <a:r>
              <a:rPr lang="en-US" dirty="0" err="1"/>
              <a:t>kdscha;shdc</a:t>
            </a:r>
            <a:r>
              <a:rPr lang="en-US" dirty="0"/>
              <a:t> </a:t>
            </a:r>
            <a:r>
              <a:rPr lang="en-US" dirty="0" err="1"/>
              <a:t>sdihc;s</a:t>
            </a:r>
            <a:r>
              <a:rPr lang="en-US" dirty="0"/>
              <a:t> </a:t>
            </a:r>
            <a:r>
              <a:rPr lang="en-US" dirty="0" err="1"/>
              <a:t>dcisdcs</a:t>
            </a:r>
            <a:r>
              <a:rPr lang="en-US" dirty="0"/>
              <a:t> </a:t>
            </a:r>
            <a:r>
              <a:rPr lang="en-US" dirty="0" err="1"/>
              <a:t>dcisdc</a:t>
            </a:r>
            <a:r>
              <a:rPr lang="en-US" dirty="0"/>
              <a:t> </a:t>
            </a:r>
            <a:r>
              <a:rPr lang="en-US" dirty="0" err="1"/>
              <a:t>sdcihosdc</a:t>
            </a:r>
            <a:r>
              <a:rPr lang="en-US" dirty="0"/>
              <a:t> </a:t>
            </a:r>
            <a:r>
              <a:rPr lang="en-US" dirty="0" err="1"/>
              <a:t>sdocsod</a:t>
            </a:r>
            <a:r>
              <a:rPr lang="en-US" dirty="0"/>
              <a:t> </a:t>
            </a:r>
            <a:r>
              <a:rPr lang="en-US" dirty="0" err="1"/>
              <a:t>csdcs</a:t>
            </a:r>
            <a:r>
              <a:rPr lang="en-US" dirty="0"/>
              <a:t> </a:t>
            </a:r>
            <a:r>
              <a:rPr lang="en-US" dirty="0" err="1"/>
              <a:t>dcosdNC</a:t>
            </a:r>
            <a:r>
              <a:rPr lang="en-US" dirty="0"/>
              <a:t> </a:t>
            </a:r>
            <a:r>
              <a:rPr lang="en-US" dirty="0" err="1"/>
              <a:t>Osdcosd</a:t>
            </a:r>
            <a:r>
              <a:rPr lang="en-US" dirty="0"/>
              <a:t> </a:t>
            </a:r>
            <a:r>
              <a:rPr lang="en-US" dirty="0" err="1"/>
              <a:t>csdc</a:t>
            </a:r>
            <a:r>
              <a:rPr lang="en-US" dirty="0"/>
              <a:t> </a:t>
            </a:r>
            <a:r>
              <a:rPr lang="en-US" dirty="0" err="1"/>
              <a:t>dskcu;sdC</a:t>
            </a:r>
            <a:r>
              <a:rPr lang="en-US" dirty="0"/>
              <a:t> </a:t>
            </a:r>
            <a:r>
              <a:rPr lang="en-US" dirty="0" err="1"/>
              <a:t>sdkc</a:t>
            </a:r>
            <a:r>
              <a:rPr lang="en-US" dirty="0"/>
              <a:t> 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6th</a:t>
            </a:r>
          </a:p>
          <a:p>
            <a:pPr lvl="6"/>
            <a:r>
              <a:rPr lang="en-US" dirty="0"/>
              <a:t>7th</a:t>
            </a:r>
          </a:p>
          <a:p>
            <a:pPr lvl="7"/>
            <a:r>
              <a:rPr lang="en-US" dirty="0"/>
              <a:t>8th</a:t>
            </a:r>
          </a:p>
          <a:p>
            <a:pPr lvl="8"/>
            <a:r>
              <a:rPr lang="en-US" dirty="0"/>
              <a:t>9th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66338" y="6070399"/>
            <a:ext cx="1684337" cy="36803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/>
                </a:solidFill>
              </a:defRPr>
            </a:lvl1pPr>
            <a:lvl2pPr marL="0" indent="0">
              <a:tabLst/>
              <a:defRPr sz="1200"/>
            </a:lvl2pPr>
            <a:lvl3pPr marL="0" indent="0">
              <a:tabLst/>
              <a:defRPr sz="1200"/>
            </a:lvl3pPr>
            <a:lvl4pPr marL="0" indent="0">
              <a:tabLst/>
              <a:defRPr sz="1200"/>
            </a:lvl4pPr>
            <a:lvl5pPr marL="0" indent="0">
              <a:tabLst/>
              <a:defRPr sz="1200"/>
            </a:lvl5pPr>
            <a:lvl6pPr marL="4763" indent="0">
              <a:tabLst/>
              <a:defRPr sz="1200"/>
            </a:lvl6pPr>
            <a:lvl7pPr marL="4763" indent="0">
              <a:tabLst/>
              <a:defRPr sz="1200"/>
            </a:lvl7pPr>
            <a:lvl8pPr marL="4763" indent="0">
              <a:tabLst/>
              <a:defRPr sz="1200"/>
            </a:lvl8pPr>
            <a:lvl9pPr marL="4763" indent="-4763">
              <a:tabLst/>
              <a:defRPr sz="1200"/>
            </a:lvl9pPr>
          </a:lstStyle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A623AA-E07D-4EAE-85DB-3867F4AF23B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919" y="672398"/>
            <a:ext cx="1984889" cy="78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9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1"/>
          </a:solidFill>
          <a:latin typeface="+mj-lt"/>
          <a:ea typeface="Calibri" charset="0"/>
          <a:cs typeface="Calibri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500" b="1" i="0" kern="1200">
          <a:solidFill>
            <a:srgbClr val="48A23F"/>
          </a:solidFill>
          <a:latin typeface="Calibri" charset="0"/>
          <a:ea typeface="Calibri" charset="0"/>
          <a:cs typeface="Calibri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1300"/>
        </a:spcBef>
        <a:spcAft>
          <a:spcPts val="500"/>
        </a:spcAft>
        <a:buFontTx/>
        <a:buNone/>
        <a:defRPr sz="2000" kern="1200">
          <a:solidFill>
            <a:srgbClr val="33006F"/>
          </a:solidFill>
          <a:latin typeface="+mn-lt"/>
          <a:ea typeface="+mn-ea"/>
          <a:cs typeface="+mn-cs"/>
        </a:defRPr>
      </a:lvl2pPr>
      <a:lvl3pPr marL="127000" indent="-1270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Arial" charset="0"/>
        <a:buChar char="•"/>
        <a:tabLst/>
        <a:defRPr sz="2000" kern="1200">
          <a:solidFill>
            <a:srgbClr val="303E47"/>
          </a:solidFill>
          <a:latin typeface="+mn-lt"/>
          <a:ea typeface="+mn-ea"/>
          <a:cs typeface="+mn-cs"/>
        </a:defRPr>
      </a:lvl3pPr>
      <a:lvl4pPr marL="320040" indent="-13716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.AppleSystemUIFont" charset="-120"/>
        <a:buChar char="-"/>
        <a:defRPr sz="1800" kern="1200">
          <a:solidFill>
            <a:srgbClr val="303E47"/>
          </a:solidFill>
          <a:latin typeface="+mn-lt"/>
          <a:ea typeface="+mn-ea"/>
          <a:cs typeface="+mn-cs"/>
        </a:defRPr>
      </a:lvl4pPr>
      <a:lvl5pPr marL="461963" indent="-136525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.AppleSystemUIFont" charset="-120"/>
        <a:buChar char="-"/>
        <a:defRPr sz="1800" kern="1200">
          <a:solidFill>
            <a:srgbClr val="303E47"/>
          </a:solidFill>
          <a:latin typeface="+mn-lt"/>
          <a:ea typeface="+mn-ea"/>
          <a:cs typeface="+mn-cs"/>
        </a:defRPr>
      </a:lvl5pPr>
      <a:lvl6pPr marL="625475" indent="-136525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.AppleSystemUIFont" charset="-120"/>
        <a:buChar char="-"/>
        <a:defRPr sz="1800" kern="1200">
          <a:solidFill>
            <a:srgbClr val="303E47"/>
          </a:solidFill>
          <a:latin typeface="+mn-lt"/>
          <a:ea typeface="+mn-ea"/>
          <a:cs typeface="+mn-cs"/>
        </a:defRPr>
      </a:lvl6pPr>
      <a:lvl7pPr marL="798513" indent="-136525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.AppleSystemUIFont" charset="-120"/>
        <a:buChar char="-"/>
        <a:defRPr sz="1800" kern="1200">
          <a:solidFill>
            <a:srgbClr val="303E47"/>
          </a:solidFill>
          <a:latin typeface="+mn-lt"/>
          <a:ea typeface="+mn-ea"/>
          <a:cs typeface="+mn-cs"/>
        </a:defRPr>
      </a:lvl7pPr>
      <a:lvl8pPr marL="971550" indent="-136525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.AppleSystemUIFont" charset="-120"/>
        <a:buChar char="-"/>
        <a:defRPr sz="1800" kern="1200">
          <a:solidFill>
            <a:srgbClr val="303E47"/>
          </a:solidFill>
          <a:latin typeface="+mn-lt"/>
          <a:ea typeface="+mn-ea"/>
          <a:cs typeface="+mn-cs"/>
        </a:defRPr>
      </a:lvl8pPr>
      <a:lvl9pPr marL="1146175" indent="-136525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.AppleSystemUIFont" charset="-120"/>
        <a:buChar char="-"/>
        <a:defRPr sz="1800" kern="1200">
          <a:solidFill>
            <a:srgbClr val="303E47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44">
          <p15:clr>
            <a:srgbClr val="F26B43"/>
          </p15:clr>
        </p15:guide>
        <p15:guide id="2" pos="283">
          <p15:clr>
            <a:srgbClr val="F26B43"/>
          </p15:clr>
        </p15:guide>
        <p15:guide id="3" pos="740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orient="horz" pos="950">
          <p15:clr>
            <a:srgbClr val="F26B43"/>
          </p15:clr>
        </p15:guide>
        <p15:guide id="6" orient="horz" pos="202">
          <p15:clr>
            <a:srgbClr val="F26B43"/>
          </p15:clr>
        </p15:guide>
        <p15:guide id="7" orient="horz" pos="1294">
          <p15:clr>
            <a:srgbClr val="F26B43"/>
          </p15:clr>
        </p15:guide>
        <p15:guide id="8">
          <p15:clr>
            <a:srgbClr val="F26B43"/>
          </p15:clr>
        </p15:guide>
        <p15:guide id="9" pos="1344">
          <p15:clr>
            <a:srgbClr val="F26B43"/>
          </p15:clr>
        </p15:guide>
        <p15:guide id="10" pos="1488">
          <p15:clr>
            <a:srgbClr val="F26B43"/>
          </p15:clr>
        </p15:guide>
        <p15:guide id="11" pos="2557">
          <p15:clr>
            <a:srgbClr val="F26B43"/>
          </p15:clr>
        </p15:guide>
        <p15:guide id="12" pos="2698">
          <p15:clr>
            <a:srgbClr val="F26B43"/>
          </p15:clr>
        </p15:guide>
        <p15:guide id="13" pos="3768">
          <p15:clr>
            <a:srgbClr val="F26B43"/>
          </p15:clr>
        </p15:guide>
        <p15:guide id="14" pos="3911">
          <p15:clr>
            <a:srgbClr val="F26B43"/>
          </p15:clr>
        </p15:guide>
        <p15:guide id="15" pos="4972">
          <p15:clr>
            <a:srgbClr val="F26B43"/>
          </p15:clr>
        </p15:guide>
        <p15:guide id="16" pos="5118">
          <p15:clr>
            <a:srgbClr val="F26B43"/>
          </p15:clr>
        </p15:guide>
        <p15:guide id="17" pos="6184">
          <p15:clr>
            <a:srgbClr val="F26B43"/>
          </p15:clr>
        </p15:guide>
        <p15:guide id="18" pos="6326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9C5B3D7-C240-49BE-919E-3DACA7FA157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0" y="-1"/>
            <a:ext cx="12192000" cy="6858001"/>
            <a:chOff x="4" y="0"/>
            <a:chExt cx="7672" cy="4320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2E27FAD7-DF5F-4C04-875D-C60BEBF22523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" y="0"/>
              <a:ext cx="767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0549A866-8AB6-4FC5-A0B1-7D409CA8BC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" y="0"/>
              <a:ext cx="7672" cy="4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AC000B10-E661-4CD4-A054-FD6D02F6D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01" y="279"/>
              <a:ext cx="6075" cy="4041"/>
            </a:xfrm>
            <a:custGeom>
              <a:avLst/>
              <a:gdLst>
                <a:gd name="T0" fmla="*/ 2027 w 2027"/>
                <a:gd name="T1" fmla="*/ 0 h 1347"/>
                <a:gd name="T2" fmla="*/ 72 w 2027"/>
                <a:gd name="T3" fmla="*/ 173 h 1347"/>
                <a:gd name="T4" fmla="*/ 0 w 2027"/>
                <a:gd name="T5" fmla="*/ 251 h 1347"/>
                <a:gd name="T6" fmla="*/ 0 w 2027"/>
                <a:gd name="T7" fmla="*/ 1347 h 1347"/>
                <a:gd name="T8" fmla="*/ 2027 w 2027"/>
                <a:gd name="T9" fmla="*/ 1347 h 1347"/>
                <a:gd name="T10" fmla="*/ 2027 w 2027"/>
                <a:gd name="T11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7" h="1347">
                  <a:moveTo>
                    <a:pt x="2027" y="0"/>
                  </a:moveTo>
                  <a:cubicBezTo>
                    <a:pt x="72" y="173"/>
                    <a:pt x="72" y="173"/>
                    <a:pt x="72" y="173"/>
                  </a:cubicBezTo>
                  <a:cubicBezTo>
                    <a:pt x="31" y="176"/>
                    <a:pt x="0" y="210"/>
                    <a:pt x="0" y="251"/>
                  </a:cubicBezTo>
                  <a:cubicBezTo>
                    <a:pt x="0" y="1347"/>
                    <a:pt x="0" y="1347"/>
                    <a:pt x="0" y="1347"/>
                  </a:cubicBezTo>
                  <a:cubicBezTo>
                    <a:pt x="2027" y="1347"/>
                    <a:pt x="2027" y="1347"/>
                    <a:pt x="2027" y="1347"/>
                  </a:cubicBezTo>
                  <a:lnTo>
                    <a:pt x="2027" y="0"/>
                  </a:lnTo>
                  <a:close/>
                </a:path>
              </a:pathLst>
            </a:custGeom>
            <a:solidFill>
              <a:srgbClr val="009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FF2102F1-530B-491E-B534-5B7B134601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" y="1341"/>
              <a:ext cx="1903" cy="2979"/>
            </a:xfrm>
            <a:custGeom>
              <a:avLst/>
              <a:gdLst>
                <a:gd name="T0" fmla="*/ 0 w 635"/>
                <a:gd name="T1" fmla="*/ 0 h 993"/>
                <a:gd name="T2" fmla="*/ 563 w 635"/>
                <a:gd name="T3" fmla="*/ 48 h 993"/>
                <a:gd name="T4" fmla="*/ 635 w 635"/>
                <a:gd name="T5" fmla="*/ 127 h 993"/>
                <a:gd name="T6" fmla="*/ 635 w 635"/>
                <a:gd name="T7" fmla="*/ 993 h 993"/>
                <a:gd name="T8" fmla="*/ 0 w 635"/>
                <a:gd name="T9" fmla="*/ 993 h 993"/>
                <a:gd name="T10" fmla="*/ 0 w 635"/>
                <a:gd name="T11" fmla="*/ 0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5" h="993">
                  <a:moveTo>
                    <a:pt x="0" y="0"/>
                  </a:moveTo>
                  <a:cubicBezTo>
                    <a:pt x="563" y="48"/>
                    <a:pt x="563" y="48"/>
                    <a:pt x="563" y="48"/>
                  </a:cubicBezTo>
                  <a:cubicBezTo>
                    <a:pt x="603" y="52"/>
                    <a:pt x="635" y="86"/>
                    <a:pt x="635" y="127"/>
                  </a:cubicBezTo>
                  <a:cubicBezTo>
                    <a:pt x="635" y="993"/>
                    <a:pt x="635" y="993"/>
                    <a:pt x="635" y="993"/>
                  </a:cubicBezTo>
                  <a:cubicBezTo>
                    <a:pt x="0" y="993"/>
                    <a:pt x="0" y="993"/>
                    <a:pt x="0" y="9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30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CBF87D6B-477D-4791-BF01-D74F7A09D9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01" y="1479"/>
              <a:ext cx="306" cy="2841"/>
            </a:xfrm>
            <a:custGeom>
              <a:avLst/>
              <a:gdLst>
                <a:gd name="T0" fmla="*/ 102 w 102"/>
                <a:gd name="T1" fmla="*/ 81 h 947"/>
                <a:gd name="T2" fmla="*/ 30 w 102"/>
                <a:gd name="T3" fmla="*/ 2 h 947"/>
                <a:gd name="T4" fmla="*/ 0 w 102"/>
                <a:gd name="T5" fmla="*/ 0 h 947"/>
                <a:gd name="T6" fmla="*/ 0 w 102"/>
                <a:gd name="T7" fmla="*/ 947 h 947"/>
                <a:gd name="T8" fmla="*/ 102 w 102"/>
                <a:gd name="T9" fmla="*/ 947 h 947"/>
                <a:gd name="T10" fmla="*/ 102 w 102"/>
                <a:gd name="T11" fmla="*/ 81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947">
                  <a:moveTo>
                    <a:pt x="102" y="81"/>
                  </a:moveTo>
                  <a:cubicBezTo>
                    <a:pt x="102" y="40"/>
                    <a:pt x="70" y="6"/>
                    <a:pt x="3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7"/>
                    <a:pt x="0" y="947"/>
                    <a:pt x="0" y="947"/>
                  </a:cubicBezTo>
                  <a:cubicBezTo>
                    <a:pt x="102" y="947"/>
                    <a:pt x="102" y="947"/>
                    <a:pt x="102" y="947"/>
                  </a:cubicBezTo>
                  <a:lnTo>
                    <a:pt x="102" y="81"/>
                  </a:lnTo>
                  <a:close/>
                </a:path>
              </a:pathLst>
            </a:custGeom>
            <a:solidFill>
              <a:srgbClr val="E16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283075" y="2054224"/>
            <a:ext cx="7467600" cy="3571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  <a:lvl2pPr marL="0" indent="0">
              <a:tabLst/>
              <a:defRPr sz="1200">
                <a:solidFill>
                  <a:schemeClr val="bg1"/>
                </a:solidFill>
              </a:defRPr>
            </a:lvl2pPr>
            <a:lvl3pPr marL="0" indent="0">
              <a:tabLst/>
              <a:defRPr sz="1200">
                <a:solidFill>
                  <a:schemeClr val="bg1"/>
                </a:solidFill>
              </a:defRPr>
            </a:lvl3pPr>
            <a:lvl4pPr marL="0" indent="0">
              <a:tabLst/>
              <a:defRPr sz="1200">
                <a:solidFill>
                  <a:schemeClr val="bg1"/>
                </a:solidFill>
              </a:defRPr>
            </a:lvl4pPr>
            <a:lvl5pPr marL="0" indent="0">
              <a:tabLst/>
              <a:defRPr sz="1200">
                <a:solidFill>
                  <a:schemeClr val="bg1"/>
                </a:solidFill>
              </a:defRPr>
            </a:lvl5pPr>
            <a:lvl6pPr marL="4763" indent="0">
              <a:tabLst/>
              <a:defRPr sz="1200">
                <a:solidFill>
                  <a:schemeClr val="bg1"/>
                </a:solidFill>
              </a:defRPr>
            </a:lvl6pPr>
            <a:lvl7pPr marL="4763" indent="0">
              <a:tabLst/>
              <a:defRPr sz="1200">
                <a:solidFill>
                  <a:schemeClr val="bg1"/>
                </a:solidFill>
              </a:defRPr>
            </a:lvl7pPr>
            <a:lvl8pPr marL="4763" indent="0">
              <a:tabLst/>
              <a:defRPr sz="1200">
                <a:solidFill>
                  <a:schemeClr val="bg1"/>
                </a:solidFill>
              </a:defRPr>
            </a:lvl8pPr>
            <a:lvl9pPr marL="4763" indent="-4763">
              <a:tabLst/>
              <a:defRPr sz="1200">
                <a:solidFill>
                  <a:schemeClr val="bg1"/>
                </a:solidFill>
              </a:defRPr>
            </a:lvl9pPr>
          </a:lstStyle>
          <a:p>
            <a:pPr lvl="8"/>
            <a:fld id="{FB2B8EC1-6F45-9F41-A99F-DC91EFBF1972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ctr">
              <a:defRPr sz="1200">
                <a:solidFill>
                  <a:schemeClr val="bg1"/>
                </a:solidFill>
              </a:defRPr>
            </a:lvl1pPr>
            <a:lvl2pPr marL="4763" indent="0" algn="ctr">
              <a:tabLst/>
              <a:defRPr sz="1200">
                <a:solidFill>
                  <a:schemeClr val="bg1"/>
                </a:solidFill>
              </a:defRPr>
            </a:lvl2pPr>
            <a:lvl3pPr marL="4763" indent="0" algn="ctr">
              <a:tabLst/>
              <a:defRPr sz="1200">
                <a:solidFill>
                  <a:schemeClr val="bg1"/>
                </a:solidFill>
              </a:defRPr>
            </a:lvl3pPr>
            <a:lvl4pPr marL="4763" indent="0" algn="ctr">
              <a:tabLst/>
              <a:defRPr sz="1200">
                <a:solidFill>
                  <a:schemeClr val="bg1"/>
                </a:solidFill>
              </a:defRPr>
            </a:lvl4pPr>
            <a:lvl5pPr marL="4763" indent="0" algn="ctr">
              <a:tabLst/>
              <a:defRPr sz="1200">
                <a:solidFill>
                  <a:schemeClr val="bg1"/>
                </a:solidFill>
              </a:defRPr>
            </a:lvl5pPr>
            <a:lvl6pPr marL="4763" indent="0" algn="ctr">
              <a:tabLst/>
              <a:defRPr sz="1200">
                <a:solidFill>
                  <a:schemeClr val="bg1"/>
                </a:solidFill>
              </a:defRPr>
            </a:lvl6pPr>
            <a:lvl7pPr marL="4763" indent="0" algn="ctr">
              <a:tabLst/>
              <a:defRPr sz="1200">
                <a:solidFill>
                  <a:schemeClr val="bg1"/>
                </a:solidFill>
              </a:defRPr>
            </a:lvl7pPr>
            <a:lvl8pPr marL="4763" indent="0" algn="ctr">
              <a:tabLst/>
              <a:defRPr sz="1200">
                <a:solidFill>
                  <a:schemeClr val="bg1"/>
                </a:solidFill>
              </a:defRPr>
            </a:lvl8pPr>
            <a:lvl9pPr marL="4763" indent="0" algn="ctr">
              <a:tabLst/>
              <a:defRPr sz="12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252" y="5804713"/>
            <a:ext cx="1984889" cy="78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+mj-lt"/>
          <a:ea typeface="Calibri" charset="0"/>
          <a:cs typeface="Calibri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500" b="1" i="0" kern="1200">
          <a:solidFill>
            <a:srgbClr val="48A23F"/>
          </a:solidFill>
          <a:latin typeface="Calibri" charset="0"/>
          <a:ea typeface="Calibri" charset="0"/>
          <a:cs typeface="Calibri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1300"/>
        </a:spcBef>
        <a:buFontTx/>
        <a:buNone/>
        <a:defRPr sz="2000" kern="1200">
          <a:solidFill>
            <a:srgbClr val="48A23F"/>
          </a:solidFill>
          <a:latin typeface="+mn-lt"/>
          <a:ea typeface="+mn-ea"/>
          <a:cs typeface="+mn-cs"/>
        </a:defRPr>
      </a:lvl2pPr>
      <a:lvl3pPr marL="0" indent="-13716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rgbClr val="48A23F"/>
          </a:solidFill>
          <a:latin typeface="+mn-lt"/>
          <a:ea typeface="+mn-ea"/>
          <a:cs typeface="+mn-cs"/>
        </a:defRPr>
      </a:lvl3pPr>
      <a:lvl4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rgbClr val="48A23F"/>
          </a:solidFill>
          <a:latin typeface="+mn-lt"/>
          <a:ea typeface="+mn-ea"/>
          <a:cs typeface="+mn-cs"/>
        </a:defRPr>
      </a:lvl4pPr>
      <a:lvl5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rgbClr val="48A23F"/>
          </a:solidFill>
          <a:latin typeface="+mn-lt"/>
          <a:ea typeface="+mn-ea"/>
          <a:cs typeface="+mn-cs"/>
        </a:defRPr>
      </a:lvl5pPr>
      <a:lvl6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rgbClr val="48A23F"/>
          </a:solidFill>
          <a:latin typeface="+mn-lt"/>
          <a:ea typeface="+mn-ea"/>
          <a:cs typeface="+mn-cs"/>
        </a:defRPr>
      </a:lvl6pPr>
      <a:lvl7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rgbClr val="48A23F"/>
          </a:solidFill>
          <a:latin typeface="+mn-lt"/>
          <a:ea typeface="+mn-ea"/>
          <a:cs typeface="+mn-cs"/>
        </a:defRPr>
      </a:lvl7pPr>
      <a:lvl8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rgbClr val="48A23F"/>
          </a:solidFill>
          <a:latin typeface="+mn-lt"/>
          <a:ea typeface="+mn-ea"/>
          <a:cs typeface="+mn-cs"/>
        </a:defRPr>
      </a:lvl8pPr>
      <a:lvl9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rgbClr val="48A23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44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pos="740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orient="horz" pos="950">
          <p15:clr>
            <a:srgbClr val="F26B43"/>
          </p15:clr>
        </p15:guide>
        <p15:guide id="6" orient="horz" pos="202">
          <p15:clr>
            <a:srgbClr val="F26B43"/>
          </p15:clr>
        </p15:guide>
        <p15:guide id="7" orient="horz" pos="1294">
          <p15:clr>
            <a:srgbClr val="F26B43"/>
          </p15:clr>
        </p15:guide>
        <p15:guide id="8">
          <p15:clr>
            <a:srgbClr val="F26B43"/>
          </p15:clr>
        </p15:guide>
        <p15:guide id="9" pos="1344">
          <p15:clr>
            <a:srgbClr val="F26B43"/>
          </p15:clr>
        </p15:guide>
        <p15:guide id="10" pos="1488">
          <p15:clr>
            <a:srgbClr val="F26B43"/>
          </p15:clr>
        </p15:guide>
        <p15:guide id="11" pos="2557">
          <p15:clr>
            <a:srgbClr val="F26B43"/>
          </p15:clr>
        </p15:guide>
        <p15:guide id="12" pos="2698">
          <p15:clr>
            <a:srgbClr val="F26B43"/>
          </p15:clr>
        </p15:guide>
        <p15:guide id="13" pos="3768">
          <p15:clr>
            <a:srgbClr val="F26B43"/>
          </p15:clr>
        </p15:guide>
        <p15:guide id="14" pos="3911">
          <p15:clr>
            <a:srgbClr val="F26B43"/>
          </p15:clr>
        </p15:guide>
        <p15:guide id="15" pos="4972">
          <p15:clr>
            <a:srgbClr val="F26B43"/>
          </p15:clr>
        </p15:guide>
        <p15:guide id="16" pos="5118">
          <p15:clr>
            <a:srgbClr val="F26B43"/>
          </p15:clr>
        </p15:guide>
        <p15:guide id="17" pos="6184">
          <p15:clr>
            <a:srgbClr val="F26B43"/>
          </p15:clr>
        </p15:guide>
        <p15:guide id="18" pos="6326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83075" y="6070398"/>
            <a:ext cx="3609976" cy="36803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ctr">
              <a:defRPr sz="1200">
                <a:solidFill>
                  <a:schemeClr val="tx1"/>
                </a:solidFill>
              </a:defRPr>
            </a:lvl1pPr>
            <a:lvl2pPr marL="4763" indent="0" algn="ctr">
              <a:tabLst/>
              <a:defRPr sz="1200"/>
            </a:lvl2pPr>
            <a:lvl3pPr marL="4763" indent="0" algn="ctr">
              <a:tabLst/>
              <a:defRPr sz="1200"/>
            </a:lvl3pPr>
            <a:lvl4pPr marL="4763" indent="0" algn="ctr">
              <a:tabLst/>
              <a:defRPr sz="1200"/>
            </a:lvl4pPr>
            <a:lvl5pPr marL="4763" indent="0" algn="ctr">
              <a:tabLst/>
              <a:defRPr sz="1200"/>
            </a:lvl5pPr>
            <a:lvl6pPr marL="4763" indent="0" algn="ctr">
              <a:tabLst/>
              <a:defRPr sz="1200"/>
            </a:lvl6pPr>
            <a:lvl7pPr marL="4763" indent="0" algn="ctr">
              <a:tabLst/>
              <a:defRPr sz="1200"/>
            </a:lvl7pPr>
            <a:lvl8pPr marL="4763" indent="0" algn="ctr">
              <a:tabLst/>
              <a:defRPr sz="1200"/>
            </a:lvl8pPr>
            <a:lvl9pPr marL="4763" indent="0" algn="ctr">
              <a:tabLst/>
              <a:defRPr sz="1200"/>
            </a:lvl9pPr>
          </a:lstStyle>
          <a:p>
            <a:pPr lvl="8"/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263" y="6070399"/>
            <a:ext cx="1684337" cy="36803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  <a:lvl2pPr marL="0" indent="0">
              <a:tabLst/>
              <a:defRPr sz="1200"/>
            </a:lvl2pPr>
            <a:lvl3pPr marL="0" indent="0">
              <a:tabLst/>
              <a:defRPr sz="1200"/>
            </a:lvl3pPr>
            <a:lvl4pPr marL="0" indent="0">
              <a:tabLst/>
              <a:defRPr sz="1200"/>
            </a:lvl4pPr>
            <a:lvl5pPr marL="0" indent="0">
              <a:tabLst/>
              <a:defRPr sz="1200"/>
            </a:lvl5pPr>
            <a:lvl6pPr marL="4763" indent="0">
              <a:tabLst/>
              <a:defRPr sz="1200"/>
            </a:lvl6pPr>
            <a:lvl7pPr marL="4763" indent="0">
              <a:tabLst/>
              <a:defRPr sz="1200"/>
            </a:lvl7pPr>
            <a:lvl8pPr marL="4763" indent="0">
              <a:tabLst/>
              <a:defRPr sz="1200"/>
            </a:lvl8pPr>
            <a:lvl9pPr marL="4763" indent="-4763">
              <a:tabLst/>
              <a:defRPr sz="1200"/>
            </a:lvl9pPr>
          </a:lstStyle>
          <a:p>
            <a:fld id="{FB2B8EC1-6F45-9F41-A99F-DC91EFBF19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49263" y="320676"/>
            <a:ext cx="9367837" cy="11874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252" y="5817776"/>
            <a:ext cx="1984890" cy="78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8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330072"/>
          </a:solidFill>
          <a:latin typeface="+mj-lt"/>
          <a:ea typeface="Calibri" charset="0"/>
          <a:cs typeface="Calibri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500" b="1" i="0" kern="1200">
          <a:solidFill>
            <a:srgbClr val="48A23F"/>
          </a:solidFill>
          <a:latin typeface="Calibri" charset="0"/>
          <a:ea typeface="Calibri" charset="0"/>
          <a:cs typeface="Calibri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1300"/>
        </a:spcBef>
        <a:buFontTx/>
        <a:buNone/>
        <a:defRPr sz="2000" kern="1200">
          <a:solidFill>
            <a:srgbClr val="48A23F"/>
          </a:solidFill>
          <a:latin typeface="+mn-lt"/>
          <a:ea typeface="+mn-ea"/>
          <a:cs typeface="+mn-cs"/>
        </a:defRPr>
      </a:lvl2pPr>
      <a:lvl3pPr marL="0" indent="-13716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rgbClr val="48A23F"/>
          </a:solidFill>
          <a:latin typeface="+mn-lt"/>
          <a:ea typeface="+mn-ea"/>
          <a:cs typeface="+mn-cs"/>
        </a:defRPr>
      </a:lvl3pPr>
      <a:lvl4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rgbClr val="48A23F"/>
          </a:solidFill>
          <a:latin typeface="+mn-lt"/>
          <a:ea typeface="+mn-ea"/>
          <a:cs typeface="+mn-cs"/>
        </a:defRPr>
      </a:lvl4pPr>
      <a:lvl5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rgbClr val="48A23F"/>
          </a:solidFill>
          <a:latin typeface="+mn-lt"/>
          <a:ea typeface="+mn-ea"/>
          <a:cs typeface="+mn-cs"/>
        </a:defRPr>
      </a:lvl5pPr>
      <a:lvl6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rgbClr val="48A23F"/>
          </a:solidFill>
          <a:latin typeface="+mn-lt"/>
          <a:ea typeface="+mn-ea"/>
          <a:cs typeface="+mn-cs"/>
        </a:defRPr>
      </a:lvl6pPr>
      <a:lvl7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rgbClr val="48A23F"/>
          </a:solidFill>
          <a:latin typeface="+mn-lt"/>
          <a:ea typeface="+mn-ea"/>
          <a:cs typeface="+mn-cs"/>
        </a:defRPr>
      </a:lvl7pPr>
      <a:lvl8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rgbClr val="48A23F"/>
          </a:solidFill>
          <a:latin typeface="+mn-lt"/>
          <a:ea typeface="+mn-ea"/>
          <a:cs typeface="+mn-cs"/>
        </a:defRPr>
      </a:lvl8pPr>
      <a:lvl9pPr marL="320040" indent="-13716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800" kern="1200">
          <a:solidFill>
            <a:srgbClr val="48A23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44">
          <p15:clr>
            <a:srgbClr val="F26B43"/>
          </p15:clr>
        </p15:guide>
        <p15:guide id="2" pos="283">
          <p15:clr>
            <a:srgbClr val="F26B43"/>
          </p15:clr>
        </p15:guide>
        <p15:guide id="3" pos="740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orient="horz" pos="950">
          <p15:clr>
            <a:srgbClr val="F26B43"/>
          </p15:clr>
        </p15:guide>
        <p15:guide id="6" orient="horz" pos="202">
          <p15:clr>
            <a:srgbClr val="F26B43"/>
          </p15:clr>
        </p15:guide>
        <p15:guide id="7" orient="horz" pos="1294">
          <p15:clr>
            <a:srgbClr val="F26B43"/>
          </p15:clr>
        </p15:guide>
        <p15:guide id="8">
          <p15:clr>
            <a:srgbClr val="F26B43"/>
          </p15:clr>
        </p15:guide>
        <p15:guide id="9" pos="1344">
          <p15:clr>
            <a:srgbClr val="F26B43"/>
          </p15:clr>
        </p15:guide>
        <p15:guide id="10" pos="1488">
          <p15:clr>
            <a:srgbClr val="F26B43"/>
          </p15:clr>
        </p15:guide>
        <p15:guide id="11" pos="2557">
          <p15:clr>
            <a:srgbClr val="F26B43"/>
          </p15:clr>
        </p15:guide>
        <p15:guide id="12" pos="2698">
          <p15:clr>
            <a:srgbClr val="F26B43"/>
          </p15:clr>
        </p15:guide>
        <p15:guide id="13" pos="3768">
          <p15:clr>
            <a:srgbClr val="F26B43"/>
          </p15:clr>
        </p15:guide>
        <p15:guide id="14" pos="3911">
          <p15:clr>
            <a:srgbClr val="F26B43"/>
          </p15:clr>
        </p15:guide>
        <p15:guide id="15" pos="4972">
          <p15:clr>
            <a:srgbClr val="F26B43"/>
          </p15:clr>
        </p15:guide>
        <p15:guide id="16" pos="5118">
          <p15:clr>
            <a:srgbClr val="F26B43"/>
          </p15:clr>
        </p15:guide>
        <p15:guide id="17" pos="6184">
          <p15:clr>
            <a:srgbClr val="F26B43"/>
          </p15:clr>
        </p15:guide>
        <p15:guide id="18" pos="632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5.xml"/><Relationship Id="rId1" Type="http://schemas.openxmlformats.org/officeDocument/2006/relationships/video" Target="https://www.youtube.com/embed/0mEOkBcVWLE" TargetMode="External"/><Relationship Id="rId5" Type="http://schemas.openxmlformats.org/officeDocument/2006/relationships/image" Target="../media/image39.jpeg"/><Relationship Id="rId4" Type="http://schemas.openxmlformats.org/officeDocument/2006/relationships/hyperlink" Target="https://www.youtube.com/watch?v=0mEOkBcVWLE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://hkissamalkha.com/wp-content/uploads/2013/05/About-Us-Intro.jpg&amp;imgrefurl=http://hkissamalkha.com/introduction/&amp;docid=tw4mDLGW7ITNEM&amp;tbnid=jknu2e7EhqkJ_M:&amp;vet=10ahUKEwjhuOXs1eLjAhWLnp4KHRhxDo0QMwhCKAAwAA..i&amp;w=580&amp;h=250&amp;bih=935&amp;biw=1920&amp;q=introduction&amp;ved=0ahUKEwjhuOXs1eLjAhWLnp4KHRhxDo0QMwhCKAAwAA&amp;iact=mrc&amp;uact=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://www.transeopartners.com/wp-content/uploads/2018/10/beginning.jpg&amp;imgrefurl=http://www.transeopartners.com/author/tp2017/&amp;docid=9csonDiCpXRBoM&amp;tbnid=BqSH0OnFKpVDJM:&amp;vet=1&amp;w=852&amp;h=568&amp;bih=935&amp;biw=1920&amp;ved=0ahUKEwiO46iK4OLjAhUEpJ4KHWpCBbYQMwhUKA8wDw&amp;iact=c&amp;ictx=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027" y="2669058"/>
            <a:ext cx="8568362" cy="3214157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Diabetes Team Based Care: An IPA Story</a:t>
            </a:r>
            <a:br>
              <a:rPr lang="en-US" b="1" dirty="0"/>
            </a:br>
            <a:br>
              <a:rPr lang="en-US" b="1" dirty="0"/>
            </a:br>
            <a:r>
              <a:rPr lang="en-US" sz="3200" dirty="0"/>
              <a:t>Andrea De Coro, PharmD</a:t>
            </a:r>
            <a:br>
              <a:rPr lang="en-US" sz="3200" dirty="0"/>
            </a:br>
            <a:r>
              <a:rPr lang="en-US" sz="3200" dirty="0"/>
              <a:t>Kristi March, PharmD</a:t>
            </a:r>
            <a:br>
              <a:rPr lang="en-US" sz="3200" dirty="0"/>
            </a:br>
            <a:r>
              <a:rPr lang="en-US" sz="3200" dirty="0"/>
              <a:t>Brian Coyne, MD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August 12, 2019</a:t>
            </a:r>
          </a:p>
        </p:txBody>
      </p:sp>
    </p:spTree>
    <p:extLst>
      <p:ext uri="{BB962C8B-B14F-4D97-AF65-F5344CB8AC3E}">
        <p14:creationId xmlns:p14="http://schemas.microsoft.com/office/powerpoint/2010/main" val="1416172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>
            <a:extLst>
              <a:ext uri="{FF2B5EF4-FFF2-40B4-BE49-F238E27FC236}">
                <a16:creationId xmlns:a16="http://schemas.microsoft.com/office/drawing/2014/main" id="{B2170899-E8CF-4D54-9450-1F97902C6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ACTIVE Diabetes Baseline (2012)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E5541B58-AF24-472A-9E16-022EF999470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94779139"/>
              </p:ext>
            </p:extLst>
          </p:nvPr>
        </p:nvGraphicFramePr>
        <p:xfrm>
          <a:off x="173421" y="1820918"/>
          <a:ext cx="10909738" cy="4809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>
            <a:extLst>
              <a:ext uri="{FF2B5EF4-FFF2-40B4-BE49-F238E27FC236}">
                <a16:creationId xmlns:a16="http://schemas.microsoft.com/office/drawing/2014/main" id="{09FEBF7F-E013-4599-8DFB-9B8954838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ACTIVE Diabetes Results (2012)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16C413AF-D339-4B6A-A9E4-9B993EC3BC7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95441609"/>
              </p:ext>
            </p:extLst>
          </p:nvPr>
        </p:nvGraphicFramePr>
        <p:xfrm>
          <a:off x="118241" y="1705232"/>
          <a:ext cx="11810148" cy="4942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>
            <a:extLst>
              <a:ext uri="{FF2B5EF4-FFF2-40B4-BE49-F238E27FC236}">
                <a16:creationId xmlns:a16="http://schemas.microsoft.com/office/drawing/2014/main" id="{363EA638-7A17-4900-96FF-87FBB5B98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ACTIVE Diabetes Results versus IHA 90</a:t>
            </a:r>
            <a:r>
              <a:rPr lang="en-US" altLang="en-US" sz="3200" baseline="30000" dirty="0"/>
              <a:t>th</a:t>
            </a:r>
            <a:r>
              <a:rPr lang="en-US" altLang="en-US" sz="3200" dirty="0"/>
              <a:t> Percentile (2012)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5B7922D3-29E0-456C-80DB-ADD63773693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55474950"/>
              </p:ext>
            </p:extLst>
          </p:nvPr>
        </p:nvGraphicFramePr>
        <p:xfrm>
          <a:off x="50800" y="1497185"/>
          <a:ext cx="11691937" cy="5354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0484" name="Group 7">
            <a:extLst>
              <a:ext uri="{FF2B5EF4-FFF2-40B4-BE49-F238E27FC236}">
                <a16:creationId xmlns:a16="http://schemas.microsoft.com/office/drawing/2014/main" id="{9185475D-E573-4400-B38A-878E1DFA8E62}"/>
              </a:ext>
            </a:extLst>
          </p:cNvPr>
          <p:cNvGrpSpPr>
            <a:grpSpLocks/>
          </p:cNvGrpSpPr>
          <p:nvPr/>
        </p:nvGrpSpPr>
        <p:grpSpPr bwMode="auto">
          <a:xfrm>
            <a:off x="7843451" y="1973823"/>
            <a:ext cx="1638300" cy="369887"/>
            <a:chOff x="7200900" y="4334643"/>
            <a:chExt cx="1638300" cy="369332"/>
          </a:xfrm>
        </p:grpSpPr>
        <p:sp>
          <p:nvSpPr>
            <p:cNvPr id="20485" name="TextBox 2">
              <a:extLst>
                <a:ext uri="{FF2B5EF4-FFF2-40B4-BE49-F238E27FC236}">
                  <a16:creationId xmlns:a16="http://schemas.microsoft.com/office/drawing/2014/main" id="{F619AA11-DCA4-40E6-842F-D2377EF62A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00" y="4334643"/>
              <a:ext cx="1524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3363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3363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3363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3363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3363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3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3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3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3363"/>
                  </a:solidFill>
                  <a:latin typeface="Century Gothic" panose="020B0502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IHA 90</a:t>
              </a:r>
              <a:r>
                <a:rPr lang="en-US" altLang="en-US" sz="1800" baseline="300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</a:t>
              </a:r>
              <a:r>
                <a:rPr lang="en-US" altLang="en-US" sz="1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%</a:t>
              </a:r>
            </a:p>
          </p:txBody>
        </p:sp>
        <p:sp>
          <p:nvSpPr>
            <p:cNvPr id="7" name="Minus 6">
              <a:extLst>
                <a:ext uri="{FF2B5EF4-FFF2-40B4-BE49-F238E27FC236}">
                  <a16:creationId xmlns:a16="http://schemas.microsoft.com/office/drawing/2014/main" id="{FAD8C307-B5F7-4170-81B4-EF17F24DAE05}"/>
                </a:ext>
              </a:extLst>
            </p:cNvPr>
            <p:cNvSpPr/>
            <p:nvPr/>
          </p:nvSpPr>
          <p:spPr>
            <a:xfrm>
              <a:off x="7200900" y="4404388"/>
              <a:ext cx="228600" cy="229842"/>
            </a:xfrm>
            <a:prstGeom prst="mathMinus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0000"/>
                </a:solidFill>
                <a:latin typeface="Century Gothic"/>
                <a:ea typeface="ＭＳ Ｐゴシック"/>
              </a:endParaRPr>
            </a:p>
          </p:txBody>
        </p:sp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3188F1C-13FA-4753-8D9A-1E167C875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914" y="897325"/>
            <a:ext cx="9367837" cy="1187450"/>
          </a:xfrm>
        </p:spPr>
        <p:txBody>
          <a:bodyPr/>
          <a:lstStyle/>
          <a:p>
            <a:r>
              <a:rPr lang="en-US" sz="4000" b="1" dirty="0"/>
              <a:t>Results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CFB4132-A10E-43BD-82F4-B4D0C9111DE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68802875"/>
              </p:ext>
            </p:extLst>
          </p:nvPr>
        </p:nvGraphicFramePr>
        <p:xfrm>
          <a:off x="0" y="897325"/>
          <a:ext cx="12192000" cy="582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EF25ACE-6678-4E56-9D33-8E15D59E888B}"/>
              </a:ext>
            </a:extLst>
          </p:cNvPr>
          <p:cNvCxnSpPr>
            <a:cxnSpLocks/>
          </p:cNvCxnSpPr>
          <p:nvPr/>
        </p:nvCxnSpPr>
        <p:spPr>
          <a:xfrm>
            <a:off x="914400" y="2504303"/>
            <a:ext cx="576649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C91A37-E80A-43BE-BF71-EF59171F68D7}"/>
              </a:ext>
            </a:extLst>
          </p:cNvPr>
          <p:cNvCxnSpPr/>
          <p:nvPr/>
        </p:nvCxnSpPr>
        <p:spPr>
          <a:xfrm>
            <a:off x="6763267" y="2409566"/>
            <a:ext cx="51074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4DAB0E-AAFA-434F-8113-C58DEE217E1F}"/>
              </a:ext>
            </a:extLst>
          </p:cNvPr>
          <p:cNvCxnSpPr>
            <a:cxnSpLocks/>
          </p:cNvCxnSpPr>
          <p:nvPr/>
        </p:nvCxnSpPr>
        <p:spPr>
          <a:xfrm>
            <a:off x="9728890" y="1878226"/>
            <a:ext cx="46955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C6A80E1-E268-41AF-AF3A-3E0D2A756B71}"/>
              </a:ext>
            </a:extLst>
          </p:cNvPr>
          <p:cNvSpPr txBox="1"/>
          <p:nvPr/>
        </p:nvSpPr>
        <p:spPr>
          <a:xfrm>
            <a:off x="10198447" y="1084318"/>
            <a:ext cx="1507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IHA 90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DB279F-89F0-4DA7-83EE-C1A9FF251D9D}"/>
              </a:ext>
            </a:extLst>
          </p:cNvPr>
          <p:cNvSpPr txBox="1"/>
          <p:nvPr/>
        </p:nvSpPr>
        <p:spPr>
          <a:xfrm>
            <a:off x="304800" y="136525"/>
            <a:ext cx="11401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Results: ACTIVE Diabetes Clinic Results vs IHA 90</a:t>
            </a: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Percentile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E33BA1-0F8D-4F2E-9A5B-1926D46312A9}"/>
              </a:ext>
            </a:extLst>
          </p:cNvPr>
          <p:cNvCxnSpPr>
            <a:cxnSpLocks/>
          </p:cNvCxnSpPr>
          <p:nvPr/>
        </p:nvCxnSpPr>
        <p:spPr>
          <a:xfrm>
            <a:off x="2512543" y="2409566"/>
            <a:ext cx="576649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C9FD949-4DAB-4279-8F83-2D5C74FBB57E}"/>
              </a:ext>
            </a:extLst>
          </p:cNvPr>
          <p:cNvSpPr/>
          <p:nvPr/>
        </p:nvSpPr>
        <p:spPr>
          <a:xfrm>
            <a:off x="9963668" y="955591"/>
            <a:ext cx="1305694" cy="716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986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38085AD1-FB3E-4BE6-ACA5-C61627D69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ACTIVE Diabetes Program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BC13CF93-8353-499E-8BE4-5EB34DC7F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743" y="1643062"/>
            <a:ext cx="9367837" cy="5095489"/>
          </a:xfrm>
        </p:spPr>
        <p:txBody>
          <a:bodyPr/>
          <a:lstStyle/>
          <a:p>
            <a:r>
              <a:rPr lang="en-US" altLang="en-US" sz="3200" b="0" u="sng" dirty="0">
                <a:solidFill>
                  <a:schemeClr val="tx1"/>
                </a:solidFill>
              </a:rPr>
              <a:t>How it works</a:t>
            </a:r>
            <a:endParaRPr lang="en-US" altLang="en-US" sz="2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2800" dirty="0"/>
              <a:t>Referral based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2800" dirty="0"/>
              <a:t>Initial focus on A1c &gt;8%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2800" dirty="0"/>
              <a:t>Lifestyle modification for newly diagnosed diabetes/prediabetes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2800" dirty="0"/>
              <a:t>Adults 18+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2800" dirty="0"/>
              <a:t>DX: Type 1 and Type 2 Diabetes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US" altLang="en-US" sz="100" dirty="0"/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US" altLang="en-US" sz="200" dirty="0"/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altLang="en-US" sz="100" dirty="0"/>
              <a:t>Patient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US" altLang="en-US" sz="100" dirty="0"/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US" altLang="en-US" sz="100" dirty="0"/>
          </a:p>
        </p:txBody>
      </p:sp>
      <p:pic>
        <p:nvPicPr>
          <p:cNvPr id="1026" name="Picture 2" descr="Image result for RX cartoon">
            <a:extLst>
              <a:ext uri="{FF2B5EF4-FFF2-40B4-BE49-F238E27FC236}">
                <a16:creationId xmlns:a16="http://schemas.microsoft.com/office/drawing/2014/main" id="{F3E4851F-DD98-467A-ADE8-ABB60AEB2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7271">
            <a:off x="7428016" y="1932028"/>
            <a:ext cx="3130016" cy="364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38085AD1-FB3E-4BE6-ACA5-C61627D69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ACTIVE Diabetes Program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BC13CF93-8353-499E-8BE4-5EB34DC7F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743" y="1643062"/>
            <a:ext cx="9367837" cy="5095489"/>
          </a:xfrm>
        </p:spPr>
        <p:txBody>
          <a:bodyPr/>
          <a:lstStyle/>
          <a:p>
            <a:r>
              <a:rPr lang="en-US" altLang="en-US" sz="3200" b="0" u="sng" dirty="0">
                <a:solidFill>
                  <a:schemeClr val="tx1"/>
                </a:solidFill>
              </a:rPr>
              <a:t>How it works</a:t>
            </a:r>
          </a:p>
          <a:p>
            <a:endParaRPr lang="en-US" altLang="en-US" sz="2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2800" dirty="0"/>
              <a:t>Pharmacist led program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US" altLang="en-US" sz="1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2800" dirty="0"/>
              <a:t>Multidisciplinary team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US" altLang="en-US" sz="2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2800" dirty="0"/>
              <a:t>Intensive support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US" altLang="en-US" sz="1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2800" dirty="0"/>
              <a:t>Individualized care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US" altLang="en-US" sz="1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2800" dirty="0"/>
              <a:t>Address quality metrics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F884B2-5015-4662-87F9-9F80B8473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917" y="1862138"/>
            <a:ext cx="6336302" cy="368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14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470EC7A1-C3AF-40D4-B94C-7EEBF56F2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Team</a:t>
            </a:r>
          </a:p>
        </p:txBody>
      </p:sp>
      <p:pic>
        <p:nvPicPr>
          <p:cNvPr id="34819" name="Content Placeholder 1">
            <a:extLst>
              <a:ext uri="{FF2B5EF4-FFF2-40B4-BE49-F238E27FC236}">
                <a16:creationId xmlns:a16="http://schemas.microsoft.com/office/drawing/2014/main" id="{1F88BB10-D19C-4A90-B416-5ACA37B15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6589" y="3316289"/>
            <a:ext cx="987425" cy="98742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EB9F26-E457-4244-B33E-A82026270A7E}"/>
              </a:ext>
            </a:extLst>
          </p:cNvPr>
          <p:cNvSpPr/>
          <p:nvPr/>
        </p:nvSpPr>
        <p:spPr bwMode="auto">
          <a:xfrm>
            <a:off x="449263" y="1559968"/>
            <a:ext cx="10238867" cy="39056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Pharmacist Role: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 individual care plan to improve blood sugar through medication management (includes blood pressure and statin therapy)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Critically assess and select the most appropriate medication choice/dose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Protocol based on ADA guidelines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 comorbidities/screenings/referrals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821" name="Picture 2">
            <a:extLst>
              <a:ext uri="{FF2B5EF4-FFF2-40B4-BE49-F238E27FC236}">
                <a16:creationId xmlns:a16="http://schemas.microsoft.com/office/drawing/2014/main" id="{29625090-4C80-47CD-BE00-9E9939D34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3631">
            <a:off x="9236721" y="3430778"/>
            <a:ext cx="2229953" cy="260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ECE5B2D0-9032-4A48-93A3-18F7FA107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F77027-F037-473D-82FD-D14C0FA489F6}"/>
              </a:ext>
            </a:extLst>
          </p:cNvPr>
          <p:cNvSpPr/>
          <p:nvPr/>
        </p:nvSpPr>
        <p:spPr bwMode="auto">
          <a:xfrm>
            <a:off x="449262" y="1676400"/>
            <a:ext cx="9652269" cy="403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Dietitian Role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Educate on importance of healthy nutrition and physical activity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 areas of opportunity and create individual 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Lifestyle modification for pre-diabetes and newly diagnosed diabetes patients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8916" name="Content Placeholder 3">
            <a:extLst>
              <a:ext uri="{FF2B5EF4-FFF2-40B4-BE49-F238E27FC236}">
                <a16:creationId xmlns:a16="http://schemas.microsoft.com/office/drawing/2014/main" id="{B48B9DA5-D797-43A1-B662-4E950B99C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38158">
            <a:off x="7721722" y="4440586"/>
            <a:ext cx="1676400" cy="2019300"/>
          </a:xfrm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535C9FC4-7E42-4B95-8328-E362A87CB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339DDE-1EB4-426F-8453-5EE5829A2EB5}"/>
              </a:ext>
            </a:extLst>
          </p:cNvPr>
          <p:cNvSpPr/>
          <p:nvPr/>
        </p:nvSpPr>
        <p:spPr bwMode="auto">
          <a:xfrm>
            <a:off x="449263" y="1923691"/>
            <a:ext cx="9367837" cy="42096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Social Worker Role: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 barriers to poor control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 individual care plan to address barriers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Empowers-self care and goal-setting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Depression screening/referrals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Routine follow-up on all of the above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EA700"/>
              </a:buClr>
              <a:buSzTx/>
              <a:buFontTx/>
              <a:buChar char="-"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868" name="Picture 3">
            <a:extLst>
              <a:ext uri="{FF2B5EF4-FFF2-40B4-BE49-F238E27FC236}">
                <a16:creationId xmlns:a16="http://schemas.microsoft.com/office/drawing/2014/main" id="{1EB5826F-6963-49EA-AC10-0CD03A5E3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665" y="4176683"/>
            <a:ext cx="2365435" cy="195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535C9FC4-7E42-4B95-8328-E362A87CB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Operations: Appointments and Follow-up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339DDE-1EB4-426F-8453-5EE5829A2EB5}"/>
              </a:ext>
            </a:extLst>
          </p:cNvPr>
          <p:cNvSpPr/>
          <p:nvPr/>
        </p:nvSpPr>
        <p:spPr bwMode="auto">
          <a:xfrm>
            <a:off x="436133" y="1621766"/>
            <a:ext cx="9161306" cy="5148471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sz="1600" dirty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en-US" altLang="en-US" sz="2400" dirty="0"/>
              <a:t>2 locations: Fountain Valley and Irvine</a:t>
            </a:r>
          </a:p>
          <a:p>
            <a:pPr>
              <a:defRPr/>
            </a:pPr>
            <a:endParaRPr lang="en-US" altLang="en-US" sz="1400" dirty="0"/>
          </a:p>
          <a:p>
            <a:pPr marL="342900" indent="-342900">
              <a:buFontTx/>
              <a:buChar char="-"/>
              <a:defRPr/>
            </a:pPr>
            <a:r>
              <a:rPr lang="en-US" altLang="en-US" sz="2400" dirty="0"/>
              <a:t>Clinic hours are Mon-Fri, 9am to 5pm</a:t>
            </a:r>
          </a:p>
          <a:p>
            <a:pPr>
              <a:defRPr/>
            </a:pPr>
            <a:endParaRPr lang="en-US" altLang="en-US" sz="1400" dirty="0"/>
          </a:p>
          <a:p>
            <a:pPr marL="342900" indent="-342900">
              <a:buFontTx/>
              <a:buChar char="-"/>
              <a:defRPr/>
            </a:pPr>
            <a:r>
              <a:rPr lang="en-US" altLang="en-US" sz="2400" dirty="0"/>
              <a:t>Approximately 500 patients </a:t>
            </a:r>
          </a:p>
          <a:p>
            <a:pPr marL="342900" indent="-342900">
              <a:buFontTx/>
              <a:buChar char="-"/>
              <a:defRPr/>
            </a:pPr>
            <a:endParaRPr lang="en-US" altLang="en-US" sz="1600" dirty="0"/>
          </a:p>
          <a:p>
            <a:pPr marL="342900" indent="-342900">
              <a:buFontTx/>
              <a:buChar char="-"/>
              <a:defRPr/>
            </a:pPr>
            <a:r>
              <a:rPr lang="en-US" altLang="en-US" sz="2400" dirty="0"/>
              <a:t>New patient visits: ~1.5 </a:t>
            </a:r>
            <a:r>
              <a:rPr lang="en-US" altLang="en-US" sz="2400" dirty="0" err="1"/>
              <a:t>hrs</a:t>
            </a:r>
            <a:endParaRPr lang="en-US" altLang="en-US" sz="2400" dirty="0"/>
          </a:p>
          <a:p>
            <a:pPr marL="342900" indent="-342900">
              <a:buFontTx/>
              <a:buChar char="-"/>
              <a:defRPr/>
            </a:pPr>
            <a:endParaRPr lang="en-US" altLang="en-US" sz="1600" dirty="0"/>
          </a:p>
          <a:p>
            <a:pPr marL="342900" indent="-342900">
              <a:buFontTx/>
              <a:buChar char="-"/>
              <a:defRPr/>
            </a:pPr>
            <a:r>
              <a:rPr lang="en-US" altLang="en-US" sz="2400" dirty="0"/>
              <a:t>Follow-up visits: 30 min to 1 </a:t>
            </a:r>
            <a:r>
              <a:rPr lang="en-US" altLang="en-US" sz="2400" dirty="0" err="1"/>
              <a:t>hr</a:t>
            </a:r>
            <a:r>
              <a:rPr lang="en-US" altLang="en-US" sz="2400" dirty="0"/>
              <a:t>  (every 4-8 </a:t>
            </a:r>
            <a:r>
              <a:rPr lang="en-US" altLang="en-US" sz="2400" dirty="0" err="1"/>
              <a:t>wks</a:t>
            </a:r>
            <a:r>
              <a:rPr lang="en-US" altLang="en-US" sz="2400" dirty="0"/>
              <a:t>)</a:t>
            </a:r>
          </a:p>
          <a:p>
            <a:pPr marL="342900" indent="-342900">
              <a:buFontTx/>
              <a:buChar char="-"/>
              <a:defRPr/>
            </a:pPr>
            <a:endParaRPr lang="en-US" altLang="en-US" sz="1600" dirty="0"/>
          </a:p>
          <a:p>
            <a:pPr marL="342900" indent="-342900">
              <a:buFontTx/>
              <a:buChar char="-"/>
              <a:defRPr/>
            </a:pPr>
            <a:r>
              <a:rPr lang="en-US" altLang="en-US" sz="2400" dirty="0"/>
              <a:t>Follow up mostly  in clinic  (also telephonic)</a:t>
            </a:r>
          </a:p>
          <a:p>
            <a:pPr marL="342900" indent="-342900">
              <a:buFontTx/>
              <a:buChar char="-"/>
              <a:defRPr/>
            </a:pPr>
            <a:endParaRPr lang="en-US" altLang="en-US" sz="1400" dirty="0"/>
          </a:p>
          <a:p>
            <a:pPr marL="342900" indent="-342900">
              <a:buFontTx/>
              <a:buChar char="-"/>
              <a:defRPr/>
            </a:pPr>
            <a:r>
              <a:rPr lang="en-US" altLang="en-US" sz="2400" dirty="0"/>
              <a:t>Notes communicated in EMR</a:t>
            </a:r>
          </a:p>
          <a:p>
            <a:pPr marL="342900" indent="-342900">
              <a:buFontTx/>
              <a:buChar char="-"/>
              <a:defRPr/>
            </a:pPr>
            <a:endParaRPr lang="en-US" altLang="en-US" sz="1400" dirty="0"/>
          </a:p>
          <a:p>
            <a:pPr marL="342900" indent="-342900">
              <a:buFontTx/>
              <a:buChar char="-"/>
              <a:defRPr/>
            </a:pPr>
            <a:r>
              <a:rPr lang="en-US" altLang="en-US" sz="2400" dirty="0"/>
              <a:t>Graduation criteria: Maintain A1c at goal for 12 months</a:t>
            </a:r>
          </a:p>
          <a:p>
            <a:pPr marL="342900" indent="-342900">
              <a:buFontTx/>
              <a:buChar char="-"/>
              <a:defRPr/>
            </a:pPr>
            <a:endParaRPr lang="en-US" altLang="en-US" sz="2400" dirty="0"/>
          </a:p>
          <a:p>
            <a:pPr>
              <a:defRPr/>
            </a:pPr>
            <a:endParaRPr lang="en-US" altLang="en-US" sz="1600" dirty="0"/>
          </a:p>
          <a:p>
            <a:pPr marL="342900" indent="-342900">
              <a:buFontTx/>
              <a:buChar char="-"/>
              <a:defRPr/>
            </a:pPr>
            <a:endParaRPr lang="en-US" altLang="en-US" sz="1600" dirty="0"/>
          </a:p>
          <a:p>
            <a:pPr marL="342900" indent="-342900">
              <a:lnSpc>
                <a:spcPct val="80000"/>
              </a:lnSpc>
              <a:buClr>
                <a:schemeClr val="accent3"/>
              </a:buClr>
              <a:buFontTx/>
              <a:buChar char="-"/>
              <a:defRPr/>
            </a:pPr>
            <a:endParaRPr lang="en-US" altLang="en-US" sz="1600" dirty="0"/>
          </a:p>
        </p:txBody>
      </p:sp>
      <p:pic>
        <p:nvPicPr>
          <p:cNvPr id="1026" name="Picture 2" descr="Image result for appointment images">
            <a:extLst>
              <a:ext uri="{FF2B5EF4-FFF2-40B4-BE49-F238E27FC236}">
                <a16:creationId xmlns:a16="http://schemas.microsoft.com/office/drawing/2014/main" id="{8C978EAE-C20C-4FBD-9ABF-68CA0E1E3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9557">
            <a:off x="7651074" y="2128323"/>
            <a:ext cx="4102075" cy="319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93540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2B8EC1-6F45-9F41-A99F-DC91EFBF197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433313" y="320675"/>
            <a:ext cx="7792984" cy="4355234"/>
          </a:xfrm>
        </p:spPr>
        <p:txBody>
          <a:bodyPr/>
          <a:lstStyle/>
          <a:p>
            <a:r>
              <a:rPr lang="en-US" sz="3200" dirty="0"/>
              <a:t>Program Background</a:t>
            </a:r>
          </a:p>
          <a:p>
            <a:r>
              <a:rPr lang="en-US" sz="3200" dirty="0"/>
              <a:t>Results</a:t>
            </a:r>
            <a:endParaRPr lang="en-US" dirty="0"/>
          </a:p>
          <a:p>
            <a:r>
              <a:rPr lang="en-US" sz="3200" dirty="0"/>
              <a:t>Team Perspective</a:t>
            </a:r>
            <a:endParaRPr lang="en-US" sz="2000" dirty="0"/>
          </a:p>
          <a:p>
            <a:r>
              <a:rPr lang="en-US" sz="3200" dirty="0"/>
              <a:t>PCP Perspective</a:t>
            </a:r>
          </a:p>
          <a:p>
            <a:r>
              <a:rPr lang="en-US" sz="3200" dirty="0"/>
              <a:t>Patient Perspective</a:t>
            </a:r>
            <a:endParaRPr lang="en-US" sz="2000" dirty="0"/>
          </a:p>
          <a:p>
            <a:r>
              <a:rPr lang="en-US" sz="3200" dirty="0"/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869310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9E7E306A-CF89-442E-809F-11DB7C67B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eorgia" panose="02040502050405020303" pitchFamily="18" charset="0"/>
              </a:rPr>
              <a:t>PCP Input…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2246D-E55E-493E-A24C-69FBFA17E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2" y="1600200"/>
            <a:ext cx="11248467" cy="48006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Brian Coyne, MD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“I don't think I can stress enough 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how much MORE the PCPs value the care given to our diabetics by the pharmacists in A</a:t>
            </a:r>
            <a:r>
              <a:rPr lang="en-US" sz="2400" cap="all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ctive 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Diabetes than by the endocrinologists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, whose resources to track and educate our patients are just as limited as the PCPs.  There's better follow up and better results.”  </a:t>
            </a:r>
          </a:p>
          <a:p>
            <a:pPr>
              <a:defRPr/>
            </a:pPr>
            <a:endParaRPr lang="en-US" sz="100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Peter Kim, MD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“The </a:t>
            </a:r>
            <a:r>
              <a:rPr lang="en-US" sz="2400" cap="all" dirty="0">
                <a:solidFill>
                  <a:schemeClr val="tx1"/>
                </a:solidFill>
                <a:latin typeface="+mj-lt"/>
              </a:rPr>
              <a:t>Active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Diabetes Program 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helps my most challenging patients reach their goals, and makes it much easier to manage them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. What PCPs lack – time to educate, convince, and microadjust therapies – the Program provides with well-trained and outcomes-focused pharmacy staff. 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Patients love their results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, and the ROI and satisfaction scores can’t be beat. Highest recommendation.”</a:t>
            </a:r>
            <a:endParaRPr lang="en-US" sz="4400" dirty="0"/>
          </a:p>
        </p:txBody>
      </p:sp>
      <p:pic>
        <p:nvPicPr>
          <p:cNvPr id="43012" name="Picture 3">
            <a:extLst>
              <a:ext uri="{FF2B5EF4-FFF2-40B4-BE49-F238E27FC236}">
                <a16:creationId xmlns:a16="http://schemas.microsoft.com/office/drawing/2014/main" id="{A30A2465-EEEC-4A08-BD02-46FC2BB2F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761" y="114127"/>
            <a:ext cx="2259227" cy="233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33682-115F-43A8-8088-F9E8F22E4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B9AAA-1EB8-411F-AF5B-7AE99E60C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790" y="1893390"/>
            <a:ext cx="10237098" cy="432012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Mr. M is currently a 38 year old male diagnosed with DM2 in 1996</a:t>
            </a:r>
          </a:p>
          <a:p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Enrolled by his PCP in ACTIVE Diabetes clinic after A1c rose to 10.1 in 2016 </a:t>
            </a:r>
          </a:p>
          <a:p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Concerns include obesity, erratic mealtimes and glucose checks, high carbohydrate meals, financial difficulties</a:t>
            </a:r>
          </a:p>
          <a:p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With additional support from available cost-reducing programs, dietician, frequent reminders, and long-acting insulin adjustment A1c improved to 6.8%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531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33682-115F-43A8-8088-F9E8F22E4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B9AAA-1EB8-411F-AF5B-7AE99E60C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027" y="1827289"/>
            <a:ext cx="10534554" cy="481588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Mr. L is currently a 72 year old male diagnosed with DM2 in 2008</a:t>
            </a:r>
          </a:p>
          <a:p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Enrolled in ACTIVE Diabetes clinic with A1c of 13.1</a:t>
            </a:r>
          </a:p>
          <a:p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Concerns include obesity, poor vision interfering with correct insulin dosing, noncompliance with diet (skipping meals, frequent high carbohydrate meals) and noncompliance with medications due to financial difficulties</a:t>
            </a:r>
          </a:p>
          <a:p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With intensive education and medication adjustment A1c improved to 8.2% on most recent testing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36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DB4D0-FF00-4DAF-86D3-6BF5A11AD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Joseph’s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1D3EC-C2E8-41F8-8AF0-633D99F1C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3" y="1769553"/>
            <a:ext cx="9367837" cy="3571875"/>
          </a:xfrm>
        </p:spPr>
        <p:txBody>
          <a:bodyPr/>
          <a:lstStyle/>
          <a:p>
            <a:r>
              <a:rPr lang="en-US" dirty="0">
                <a:hlinkClick r:id="rId4"/>
              </a:rPr>
              <a:t>https://www.youtube.com/watch?v=0mEOkBcVWLE</a:t>
            </a:r>
            <a:endParaRPr lang="en-US" dirty="0"/>
          </a:p>
          <a:p>
            <a:endParaRPr lang="en-US" dirty="0"/>
          </a:p>
        </p:txBody>
      </p:sp>
      <p:pic>
        <p:nvPicPr>
          <p:cNvPr id="6" name="0mEOkBcVWLE">
            <a:extLst>
              <a:ext uri="{FF2B5EF4-FFF2-40B4-BE49-F238E27FC236}">
                <a16:creationId xmlns:a16="http://schemas.microsoft.com/office/drawing/2014/main" id="{7E129A81-C407-41DC-9920-A8385ED148A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2260120"/>
            <a:ext cx="7331392" cy="412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879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8A6A5074-A44D-4B9D-92EA-DC0CAC4A1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Cost Reduction/ROI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A1C42CB1-BBB5-4C5A-89EF-EE1C7CEB0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642" y="1673773"/>
            <a:ext cx="9067800" cy="5029200"/>
          </a:xfrm>
        </p:spPr>
        <p:txBody>
          <a:bodyPr/>
          <a:lstStyle/>
          <a:p>
            <a:endParaRPr lang="en-US" altLang="en-US" sz="1600" dirty="0"/>
          </a:p>
          <a:p>
            <a:r>
              <a:rPr lang="en-US" altLang="en-US" sz="3200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Patients enrolled in ACTIVE</a:t>
            </a:r>
          </a:p>
          <a:p>
            <a:endParaRPr lang="en-US" altLang="en-US" sz="300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altLang="en-US" sz="3200" dirty="0"/>
              <a:t>Medical Cost Savings per patient= $1,158/year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US" altLang="en-US" sz="1000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altLang="en-US" sz="3200" dirty="0"/>
              <a:t>Minus cost of the program the savings= $90/year</a:t>
            </a:r>
          </a:p>
          <a:p>
            <a:pPr lvl="1"/>
            <a:endParaRPr lang="en-US" altLang="en-US" sz="1050" dirty="0"/>
          </a:p>
          <a:p>
            <a:pPr lvl="1"/>
            <a:endParaRPr lang="en-US" altLang="en-US" sz="7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chemeClr val="tx1"/>
                </a:solidFill>
              </a:rPr>
              <a:t>Enrolling more patients increases ROI</a:t>
            </a:r>
          </a:p>
          <a:p>
            <a:pPr lvl="1"/>
            <a:endParaRPr lang="en-US" altLang="en-US" dirty="0"/>
          </a:p>
        </p:txBody>
      </p:sp>
      <p:pic>
        <p:nvPicPr>
          <p:cNvPr id="7170" name="Picture 2" descr="Image result for cost savings">
            <a:extLst>
              <a:ext uri="{FF2B5EF4-FFF2-40B4-BE49-F238E27FC236}">
                <a16:creationId xmlns:a16="http://schemas.microsoft.com/office/drawing/2014/main" id="{FDEED76F-373D-4E20-8DC2-07AB8CF88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07" y="0"/>
            <a:ext cx="3226279" cy="218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8BC5AE-A2E4-4868-8FB2-EBCAB0A478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1277" y="6232177"/>
            <a:ext cx="1684337" cy="368036"/>
          </a:xfrm>
        </p:spPr>
        <p:txBody>
          <a:bodyPr/>
          <a:lstStyle/>
          <a:p>
            <a:fld id="{FB2B8EC1-6F45-9F41-A99F-DC91EFBF197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D6E8D3-DBAE-4FD9-B797-7BDE97763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Lessons Learned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4D18B0-28D1-4B24-AC87-D9B1CF0DA5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1277" y="2032103"/>
            <a:ext cx="11074142" cy="387708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Must have PCP buy 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Don’t need a large team but you do need the right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Funds itself through lowering medical expenses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Future funding (BlueShield pilot)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Break even is enough of a ROI, the right thing to 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Focus on one thing allows you to do it well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7" name="Picture 6" descr="A close up of a blackboard&#10;&#10;Description automatically generated">
            <a:extLst>
              <a:ext uri="{FF2B5EF4-FFF2-40B4-BE49-F238E27FC236}">
                <a16:creationId xmlns:a16="http://schemas.microsoft.com/office/drawing/2014/main" id="{0580B14F-C40F-40BF-8850-691FD9A4F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881" y="-20228"/>
            <a:ext cx="4052119" cy="207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73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 </a:t>
            </a:r>
          </a:p>
        </p:txBody>
      </p:sp>
    </p:spTree>
    <p:extLst>
      <p:ext uri="{BB962C8B-B14F-4D97-AF65-F5344CB8AC3E}">
        <p14:creationId xmlns:p14="http://schemas.microsoft.com/office/powerpoint/2010/main" val="376569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2FE252-B986-47D7-A94A-74D88CC1CA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2" t="11479" r="4490" b="27975"/>
          <a:stretch/>
        </p:blipFill>
        <p:spPr>
          <a:xfrm>
            <a:off x="397776" y="1844749"/>
            <a:ext cx="11412422" cy="4730457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E465919-427F-44BA-8D25-BF6036AAD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28" y="0"/>
            <a:ext cx="5589072" cy="1285703"/>
          </a:xfrm>
        </p:spPr>
        <p:txBody>
          <a:bodyPr/>
          <a:lstStyle/>
          <a:p>
            <a:r>
              <a:rPr lang="en-US" dirty="0"/>
              <a:t>Organizational Overview</a:t>
            </a:r>
          </a:p>
        </p:txBody>
      </p:sp>
      <p:sp>
        <p:nvSpPr>
          <p:cNvPr id="2" name="Oval 1"/>
          <p:cNvSpPr/>
          <p:nvPr/>
        </p:nvSpPr>
        <p:spPr>
          <a:xfrm>
            <a:off x="2108887" y="4917990"/>
            <a:ext cx="4160108" cy="194001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3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448056"/>
            <a:ext cx="8229600" cy="523494"/>
          </a:xfrm>
        </p:spPr>
        <p:txBody>
          <a:bodyPr/>
          <a:lstStyle/>
          <a:p>
            <a:r>
              <a:rPr lang="en-US" sz="4000" b="1" dirty="0"/>
              <a:t>Spotlight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52" y="2842253"/>
            <a:ext cx="5044894" cy="1613512"/>
          </a:xfrm>
          <a:prstGeom prst="rect">
            <a:avLst/>
          </a:prstGeom>
        </p:spPr>
      </p:pic>
      <p:pic>
        <p:nvPicPr>
          <p:cNvPr id="6" name="Picture 5" descr="A picture containing computer, laptop, sitting, table&#10;&#10;Description automatically generated">
            <a:extLst>
              <a:ext uri="{FF2B5EF4-FFF2-40B4-BE49-F238E27FC236}">
                <a16:creationId xmlns:a16="http://schemas.microsoft.com/office/drawing/2014/main" id="{64348E52-B581-4515-9C32-1C5B535B8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577" y="0"/>
            <a:ext cx="4100423" cy="284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0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27FAA-ED6D-4722-93EC-4F23B2638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320676"/>
            <a:ext cx="9943434" cy="911226"/>
          </a:xfrm>
        </p:spPr>
        <p:txBody>
          <a:bodyPr/>
          <a:lstStyle/>
          <a:p>
            <a:r>
              <a:rPr lang="en-US" dirty="0"/>
              <a:t>Roles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A79577-BF28-42CC-AA79-9E01133B6F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2115" y="1114151"/>
            <a:ext cx="10749679" cy="5812671"/>
          </a:xfrm>
        </p:spPr>
        <p:txBody>
          <a:bodyPr/>
          <a:lstStyle/>
          <a:p>
            <a:pPr lvl="1"/>
            <a:endParaRPr lang="en-US" sz="300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rgbClr val="7030A0"/>
                </a:solidFill>
              </a:rPr>
              <a:t>Andrea De Coro, PharmD </a:t>
            </a:r>
          </a:p>
          <a:p>
            <a:pPr lvl="1"/>
            <a:r>
              <a:rPr lang="en-US" sz="2200" dirty="0" err="1">
                <a:solidFill>
                  <a:schemeClr val="tx1"/>
                </a:solidFill>
              </a:rPr>
              <a:t>MemorialCare</a:t>
            </a:r>
            <a:r>
              <a:rPr lang="en-US" sz="2200" dirty="0">
                <a:solidFill>
                  <a:schemeClr val="tx1"/>
                </a:solidFill>
              </a:rPr>
              <a:t> Medical Foundation  (MCMF)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Ambulatory Care Clinical Pharmacist 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VP, Clinical Pharmacy Services and Performance Improvement</a:t>
            </a:r>
          </a:p>
          <a:p>
            <a:pPr lvl="1"/>
            <a:endParaRPr lang="en-US" sz="400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rgbClr val="7030A0"/>
                </a:solidFill>
              </a:rPr>
              <a:t>Kristi March, PharmD, BCPS, CDE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MemorialCare Medical Foundation (MCMF)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Ambulatory Care Clinical Pharmacist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Manager, GNP Care Clinics</a:t>
            </a:r>
          </a:p>
          <a:p>
            <a:pPr lvl="1"/>
            <a:endParaRPr lang="en-US" sz="400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rgbClr val="7030A0"/>
                </a:solidFill>
              </a:rPr>
              <a:t>Brian Coyne, MD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Greater Newport Physicians (GNP)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Family Medicine Physician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Physician Leader/Champion</a:t>
            </a:r>
          </a:p>
          <a:p>
            <a:pPr lvl="1"/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54689-1B54-4BBA-80DB-AFD6290574E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282115" y="6353306"/>
            <a:ext cx="1684337" cy="368036"/>
          </a:xfrm>
        </p:spPr>
        <p:txBody>
          <a:bodyPr/>
          <a:lstStyle/>
          <a:p>
            <a:pPr>
              <a:defRPr/>
            </a:pPr>
            <a:fld id="{0E5644D9-A58D-4F88-B680-E4047164F10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7" name="Picture 3" descr="Image result for introduction">
            <a:hlinkClick r:id="rId3"/>
            <a:extLst>
              <a:ext uri="{FF2B5EF4-FFF2-40B4-BE49-F238E27FC236}">
                <a16:creationId xmlns:a16="http://schemas.microsoft.com/office/drawing/2014/main" id="{CB73DDB1-2ADD-4844-A52C-76BE4C85B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861" y="1"/>
            <a:ext cx="3495138" cy="219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321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E00D8-6A60-42E2-9B5C-1143BA0B2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320675"/>
            <a:ext cx="10061421" cy="987015"/>
          </a:xfrm>
        </p:spPr>
        <p:txBody>
          <a:bodyPr/>
          <a:lstStyle/>
          <a:p>
            <a:r>
              <a:rPr lang="en-US" dirty="0"/>
              <a:t>We Choose Diabetes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D0F9D-D9EF-47C9-87A6-0502C7658C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9263" y="1512373"/>
            <a:ext cx="10877498" cy="435092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PCP request challenging population-poorly controlled diabetics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Failures despite aggressive management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IHA/AMP Measure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Measurable metrics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Actions taken today have dramatic impact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4592E3-DFE5-49F2-A2D8-73753201B26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223121" y="6254417"/>
            <a:ext cx="1684337" cy="368036"/>
          </a:xfrm>
        </p:spPr>
        <p:txBody>
          <a:bodyPr/>
          <a:lstStyle/>
          <a:p>
            <a:pPr>
              <a:defRPr/>
            </a:pPr>
            <a:fld id="{0E5644D9-A58D-4F88-B680-E4047164F10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9" name="Picture 8" descr="A picture containing object&#10;&#10;Description automatically generated">
            <a:extLst>
              <a:ext uri="{FF2B5EF4-FFF2-40B4-BE49-F238E27FC236}">
                <a16:creationId xmlns:a16="http://schemas.microsoft.com/office/drawing/2014/main" id="{F7072772-68F2-47EB-B3B3-BD0B64A92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309" y="-26729"/>
            <a:ext cx="4147701" cy="190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3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7BB43-5D9E-43F0-B8D4-345682ADE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Started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A1A39-8A4A-4DCF-B263-A50B7715C4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2618" y="1237902"/>
            <a:ext cx="11821394" cy="517384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</a:rPr>
              <a:t>Grant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</a:rPr>
              <a:t>Partnership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</a:rPr>
              <a:t>Multidisciplinary team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2060"/>
                </a:solidFill>
              </a:rPr>
              <a:t>PCP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2060"/>
                </a:solidFill>
              </a:rPr>
              <a:t>Endocrinologist, PharmD, NP, Dietitian, Social Worker</a:t>
            </a:r>
            <a:endParaRPr lang="en-US" sz="4000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2060"/>
                </a:solidFill>
              </a:rPr>
              <a:t>Create “swim lanes” to ensure top of license practice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2F2CC9-C246-4D9B-8CE1-19129D4CC8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252618" y="6353307"/>
            <a:ext cx="1684337" cy="368036"/>
          </a:xfrm>
        </p:spPr>
        <p:txBody>
          <a:bodyPr/>
          <a:lstStyle/>
          <a:p>
            <a:pPr>
              <a:defRPr/>
            </a:pPr>
            <a:fld id="{0E5644D9-A58D-4F88-B680-E4047164F10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050" name="Picture 2" descr="Related image">
            <a:hlinkClick r:id="rId3"/>
            <a:extLst>
              <a:ext uri="{FF2B5EF4-FFF2-40B4-BE49-F238E27FC236}">
                <a16:creationId xmlns:a16="http://schemas.microsoft.com/office/drawing/2014/main" id="{0D9DAB4F-C289-4FE8-89B0-2EEDB0AC8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039" y="0"/>
            <a:ext cx="3401961" cy="222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814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B433ABD0-2D9A-4DEB-BE54-17D765DFC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ACTIVE Diabetes Program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8F93AC-1404-485C-B493-13518FBC0BE5}"/>
              </a:ext>
            </a:extLst>
          </p:cNvPr>
          <p:cNvSpPr/>
          <p:nvPr/>
        </p:nvSpPr>
        <p:spPr>
          <a:xfrm>
            <a:off x="800288" y="2351573"/>
            <a:ext cx="2571423" cy="82731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99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ACTIVE</a:t>
            </a:r>
            <a:endParaRPr lang="en-US" sz="16600" b="1" dirty="0">
              <a:ln w="9525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293" name="TextBox 5">
            <a:extLst>
              <a:ext uri="{FF2B5EF4-FFF2-40B4-BE49-F238E27FC236}">
                <a16:creationId xmlns:a16="http://schemas.microsoft.com/office/drawing/2014/main" id="{878EF247-8CC7-4230-9F69-EC21BA91A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091" y="2991055"/>
            <a:ext cx="3352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63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3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3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3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3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3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3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3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3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A</a:t>
            </a:r>
            <a:r>
              <a:rPr lang="en-US" alt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ccess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C</a:t>
            </a:r>
            <a:r>
              <a:rPr lang="en-US" alt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oach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T</a:t>
            </a:r>
            <a:r>
              <a:rPr lang="en-US" alt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reat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I</a:t>
            </a:r>
            <a:r>
              <a:rPr lang="en-US" alt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ntegrate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V</a:t>
            </a:r>
            <a:r>
              <a:rPr lang="en-US" alt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alue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E</a:t>
            </a:r>
            <a:r>
              <a:rPr lang="en-US" altLang="en-US" sz="3600" dirty="0">
                <a:solidFill>
                  <a:srgbClr val="000000"/>
                </a:solidFill>
                <a:latin typeface="Arial Black" panose="020B0A04020102020204" pitchFamily="34" charset="0"/>
              </a:rPr>
              <a:t>mpower</a:t>
            </a:r>
            <a:endParaRPr lang="en-US" altLang="en-US" sz="28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6" name="Picture 2" descr="Related image">
            <a:extLst>
              <a:ext uri="{FF2B5EF4-FFF2-40B4-BE49-F238E27FC236}">
                <a16:creationId xmlns:a16="http://schemas.microsoft.com/office/drawing/2014/main" id="{CEDD4972-AEF1-4A64-ACC7-4FB68A23D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845" y="1863306"/>
            <a:ext cx="6154947" cy="420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8C07135-159E-4C19-B68C-30CB7CC1A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/>
              <a:t>ACTIVE Diabetes Program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6B48181A-F71B-4267-86AD-561DBF5700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3628" y="1910367"/>
            <a:ext cx="7828719" cy="3752193"/>
          </a:xfrm>
        </p:spPr>
        <p:txBody>
          <a:bodyPr/>
          <a:lstStyle/>
          <a:p>
            <a:pPr marL="0" indent="0">
              <a:buNone/>
              <a:defRPr/>
            </a:pPr>
            <a:endParaRPr lang="en-US" altLang="en-US" sz="16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3600" u="sng" dirty="0">
                <a:solidFill>
                  <a:srgbClr val="C00000"/>
                </a:solidFill>
                <a:latin typeface="+mj-lt"/>
              </a:rPr>
              <a:t>Target:</a:t>
            </a:r>
          </a:p>
          <a:p>
            <a:pPr marL="0" indent="0">
              <a:buNone/>
              <a:defRPr/>
            </a:pPr>
            <a:r>
              <a:rPr lang="en-US" altLang="en-US" sz="3600" dirty="0">
                <a:solidFill>
                  <a:schemeClr val="tx1"/>
                </a:solidFill>
                <a:latin typeface="+mj-lt"/>
              </a:rPr>
              <a:t>Poorly controlled diabetics (A1c &gt;8)</a:t>
            </a:r>
          </a:p>
          <a:p>
            <a:pPr marL="0" indent="0">
              <a:buNone/>
              <a:defRPr/>
            </a:pPr>
            <a:endParaRPr lang="en-US" altLang="en-US" sz="9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en-US" altLang="en-US" sz="2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  <a:defRPr/>
            </a:pPr>
            <a:r>
              <a:rPr lang="en-US" altLang="en-US" sz="3600" u="sng" dirty="0">
                <a:latin typeface="+mj-lt"/>
              </a:rPr>
              <a:t>Goal:</a:t>
            </a:r>
          </a:p>
          <a:p>
            <a:pPr marL="0" indent="0">
              <a:buNone/>
              <a:defRPr/>
            </a:pPr>
            <a:r>
              <a:rPr lang="en-US" altLang="en-US" sz="3600" dirty="0">
                <a:solidFill>
                  <a:schemeClr val="tx1"/>
                </a:solidFill>
                <a:latin typeface="+mj-lt"/>
              </a:rPr>
              <a:t>Improve A1c control in 30% of patients</a:t>
            </a:r>
          </a:p>
          <a:p>
            <a:pPr>
              <a:defRPr/>
            </a:pPr>
            <a:r>
              <a:rPr lang="en-US" altLang="en-US" sz="3200" dirty="0">
                <a:solidFill>
                  <a:schemeClr val="tx1"/>
                </a:solidFill>
                <a:latin typeface="+mj-lt"/>
              </a:rPr>
              <a:t>Engage patients through individualized approach</a:t>
            </a:r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id="{E1375D22-FF43-4677-82A7-1D70E9C3D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627" y="1910367"/>
            <a:ext cx="3042745" cy="375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2111ABD-75E4-4638-A888-A1A577105736}"/>
              </a:ext>
            </a:extLst>
          </p:cNvPr>
          <p:cNvSpPr/>
          <p:nvPr/>
        </p:nvSpPr>
        <p:spPr>
          <a:xfrm>
            <a:off x="276045" y="1910367"/>
            <a:ext cx="7936302" cy="424889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F8E1CC-EB78-41BF-B2B4-A3C45DF1C09E}"/>
              </a:ext>
            </a:extLst>
          </p:cNvPr>
          <p:cNvCxnSpPr>
            <a:cxnSpLocks/>
          </p:cNvCxnSpPr>
          <p:nvPr/>
        </p:nvCxnSpPr>
        <p:spPr>
          <a:xfrm>
            <a:off x="276045" y="3778367"/>
            <a:ext cx="79363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1_Blank">
  <a:themeElements>
    <a:clrScheme name="Memorial Care PP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8BF00"/>
      </a:accent1>
      <a:accent2>
        <a:srgbClr val="0792CB"/>
      </a:accent2>
      <a:accent3>
        <a:srgbClr val="9EA700"/>
      </a:accent3>
      <a:accent4>
        <a:srgbClr val="E06B00"/>
      </a:accent4>
      <a:accent5>
        <a:srgbClr val="8866BC"/>
      </a:accent5>
      <a:accent6>
        <a:srgbClr val="CA2C9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CI_How I Did It 8.12.2019 AD" id="{6F242C9D-407F-4E2E-A0A2-6F1DE56D126F}" vid="{025B3AB9-1F31-4F28-8875-5124FB922BE4}"/>
    </a:ext>
  </a:extLst>
</a:theme>
</file>

<file path=ppt/theme/theme10.xml><?xml version="1.0" encoding="utf-8"?>
<a:theme xmlns:a="http://schemas.openxmlformats.org/drawingml/2006/main" name="8_thank yo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CI_How I Did It 8.12.2019 AD" id="{6F242C9D-407F-4E2E-A0A2-6F1DE56D126F}" vid="{3C5DD192-2ED4-4783-AF8B-7F1DA922DA65}"/>
    </a:ext>
  </a:extLst>
</a:theme>
</file>

<file path=ppt/theme/theme11.xml><?xml version="1.0" encoding="utf-8"?>
<a:theme xmlns:a="http://schemas.openxmlformats.org/drawingml/2006/main" name="6_content slides">
  <a:themeElements>
    <a:clrScheme name="Memorial Care PP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8BF00"/>
      </a:accent1>
      <a:accent2>
        <a:srgbClr val="0792CB"/>
      </a:accent2>
      <a:accent3>
        <a:srgbClr val="9EA700"/>
      </a:accent3>
      <a:accent4>
        <a:srgbClr val="E06B00"/>
      </a:accent4>
      <a:accent5>
        <a:srgbClr val="8866BC"/>
      </a:accent5>
      <a:accent6>
        <a:srgbClr val="CA2C9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CI_How I Did It 8.12.2019 AD" id="{6F242C9D-407F-4E2E-A0A2-6F1DE56D126F}" vid="{9B51F62D-05C7-41D1-B56A-098063ACFA48}"/>
    </a:ext>
  </a:extLst>
</a:theme>
</file>

<file path=ppt/theme/theme12.xml><?xml version="1.0" encoding="utf-8"?>
<a:theme xmlns:a="http://schemas.openxmlformats.org/drawingml/2006/main" name="9_content slides">
  <a:themeElements>
    <a:clrScheme name="Memorial Care PP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8BF00"/>
      </a:accent1>
      <a:accent2>
        <a:srgbClr val="0792CB"/>
      </a:accent2>
      <a:accent3>
        <a:srgbClr val="9EA700"/>
      </a:accent3>
      <a:accent4>
        <a:srgbClr val="E06B00"/>
      </a:accent4>
      <a:accent5>
        <a:srgbClr val="8866BC"/>
      </a:accent5>
      <a:accent6>
        <a:srgbClr val="CA2C9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CI_How I Did It 8.12.2019 AD" id="{6F242C9D-407F-4E2E-A0A2-6F1DE56D126F}" vid="{6A2449E6-5DCE-4E83-BDA6-D865BB9BF47F}"/>
    </a:ext>
  </a:extLst>
</a:theme>
</file>

<file path=ppt/theme/theme13.xml><?xml version="1.0" encoding="utf-8"?>
<a:theme xmlns:a="http://schemas.openxmlformats.org/drawingml/2006/main" name="7_content slides">
  <a:themeElements>
    <a:clrScheme name="Memorial Care PP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8BF00"/>
      </a:accent1>
      <a:accent2>
        <a:srgbClr val="0792CB"/>
      </a:accent2>
      <a:accent3>
        <a:srgbClr val="9EA700"/>
      </a:accent3>
      <a:accent4>
        <a:srgbClr val="E06B00"/>
      </a:accent4>
      <a:accent5>
        <a:srgbClr val="8866BC"/>
      </a:accent5>
      <a:accent6>
        <a:srgbClr val="CA2C9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CI_How I Did It 8.12.2019 KM" id="{C12B3AE2-AFEE-4BF2-8628-0BE8D3DFA2F6}" vid="{E7AC2D8C-C38F-4688-8563-2F98D5C82566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ver">
  <a:themeElements>
    <a:clrScheme name="Memorial Care PP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8BF00"/>
      </a:accent1>
      <a:accent2>
        <a:srgbClr val="0792CB"/>
      </a:accent2>
      <a:accent3>
        <a:srgbClr val="9EA700"/>
      </a:accent3>
      <a:accent4>
        <a:srgbClr val="E06B00"/>
      </a:accent4>
      <a:accent5>
        <a:srgbClr val="8866BC"/>
      </a:accent5>
      <a:accent6>
        <a:srgbClr val="CA2C9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CI_How I Did It 8.12.2019 AD" id="{6F242C9D-407F-4E2E-A0A2-6F1DE56D126F}" vid="{9037335E-662F-4708-BCFD-4551A62BB949}"/>
    </a:ext>
  </a:extLst>
</a:theme>
</file>

<file path=ppt/theme/theme3.xml><?xml version="1.0" encoding="utf-8"?>
<a:theme xmlns:a="http://schemas.openxmlformats.org/drawingml/2006/main" name="2_agen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CI_How I Did It 8.12.2019 AD" id="{6F242C9D-407F-4E2E-A0A2-6F1DE56D126F}" vid="{4951E369-2CA8-4BB0-88E6-B70621FF7CF0}"/>
    </a:ext>
  </a:extLst>
</a:theme>
</file>

<file path=ppt/theme/theme4.xml><?xml version="1.0" encoding="utf-8"?>
<a:theme xmlns:a="http://schemas.openxmlformats.org/drawingml/2006/main" name="3_divider with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CI_How I Did It 8.12.2019 AD" id="{6F242C9D-407F-4E2E-A0A2-6F1DE56D126F}" vid="{8FD9EF97-0442-4754-847D-F83485CF7EB8}"/>
    </a:ext>
  </a:extLst>
</a:theme>
</file>

<file path=ppt/theme/theme5.xml><?xml version="1.0" encoding="utf-8"?>
<a:theme xmlns:a="http://schemas.openxmlformats.org/drawingml/2006/main" name="4_divider no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CI_How I Did It 8.12.2019 AD" id="{6F242C9D-407F-4E2E-A0A2-6F1DE56D126F}" vid="{B9E1F46A-ECC5-4128-A9C1-F6318AB10D60}"/>
    </a:ext>
  </a:extLst>
</a:theme>
</file>

<file path=ppt/theme/theme6.xml><?xml version="1.0" encoding="utf-8"?>
<a:theme xmlns:a="http://schemas.openxmlformats.org/drawingml/2006/main" name="5_content slides">
  <a:themeElements>
    <a:clrScheme name="Memorial Care PP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8BF00"/>
      </a:accent1>
      <a:accent2>
        <a:srgbClr val="0792CB"/>
      </a:accent2>
      <a:accent3>
        <a:srgbClr val="9EA700"/>
      </a:accent3>
      <a:accent4>
        <a:srgbClr val="E06B00"/>
      </a:accent4>
      <a:accent5>
        <a:srgbClr val="8866BC"/>
      </a:accent5>
      <a:accent6>
        <a:srgbClr val="CA2C9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CI_How I Did It 8.12.2019 AD" id="{6F242C9D-407F-4E2E-A0A2-6F1DE56D126F}" vid="{A430B183-AEEC-49D8-88D1-19FD4AF2F98C}"/>
    </a:ext>
  </a:extLst>
</a:theme>
</file>

<file path=ppt/theme/theme7.xml><?xml version="1.0" encoding="utf-8"?>
<a:theme xmlns:a="http://schemas.openxmlformats.org/drawingml/2006/main" name="6_content slides (alternate)">
  <a:themeElements>
    <a:clrScheme name="Memorial Care PP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8BF00"/>
      </a:accent1>
      <a:accent2>
        <a:srgbClr val="0792CB"/>
      </a:accent2>
      <a:accent3>
        <a:srgbClr val="9EA700"/>
      </a:accent3>
      <a:accent4>
        <a:srgbClr val="E06B00"/>
      </a:accent4>
      <a:accent5>
        <a:srgbClr val="8866BC"/>
      </a:accent5>
      <a:accent6>
        <a:srgbClr val="CA2C9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CI_How I Did It 8.12.2019 AD" id="{6F242C9D-407F-4E2E-A0A2-6F1DE56D126F}" vid="{D0578880-0589-4380-82C9-4B1E5EF972D6}"/>
    </a:ext>
  </a:extLst>
</a:theme>
</file>

<file path=ppt/theme/theme8.xml><?xml version="1.0" encoding="utf-8"?>
<a:theme xmlns:a="http://schemas.openxmlformats.org/drawingml/2006/main" name="6_quo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CI_How I Did It 8.12.2019 AD" id="{6F242C9D-407F-4E2E-A0A2-6F1DE56D126F}" vid="{2CC6B81D-D8A1-41AD-A65B-08CE33400CA0}"/>
    </a:ext>
  </a:extLst>
</a:theme>
</file>

<file path=ppt/theme/theme9.xml><?xml version="1.0" encoding="utf-8"?>
<a:theme xmlns:a="http://schemas.openxmlformats.org/drawingml/2006/main" name="7_full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CI_How I Did It 8.12.2019 AD" id="{6F242C9D-407F-4E2E-A0A2-6F1DE56D126F}" vid="{66F8D01C-D7A4-4CD7-92D4-C1DA3915804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Version=16.0.0.0, Culture=neutral, PublicKeyToken=71e9bce111e9429c</Assembly>
    <Class>Microsoft.Office.RecordsManagement.Internal.UpdateExpireDate</Class>
    <Data/>
    <Filter/>
  </Receiver>
</spe:Receivers>
</file>

<file path=customXml/item3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Expiration" staticId="0x0101|537540356" UniqueId="c31f0806-0649-409a-8aa2-e7920838d1ff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0</number>
                  <property>Expires</property>
                  <propertyId>6a09e75b-8d17-4698-94a8-371eda1af1ac</propertyId>
                  <period>days</period>
                </formula>
                <action type="action" id="Microsoft.Office.RecordsManagement.PolicyFeatures.Expiration.Action.SubmitFileCopy" destnExplanation="Transferred due to organizational policy" destnId="d79338d1-bd06-4485-8aa9-8b9a873b5261" destnName="Archive" destnUrl="https://memorialcare.sharepoint.com/sites/MCArchiveUAT/_vti_bin/OfficialFile.asmx"/>
              </data>
            </stages>
          </Schedule>
        </Schedules>
      </p:CustomData>
    </p:PolicyItem>
  </p:PolicyItems>
</p:Policy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pires xmlns="http://schemas.microsoft.com/sharepoint/v3" xsi:nil="true"/>
    <j9ffbf819900478e839b0902a8a49ffb xmlns="b2de62fc-8851-4d51-9d76-3678c7047a52">
      <Terms xmlns="http://schemas.microsoft.com/office/infopath/2007/PartnerControls"/>
    </j9ffbf819900478e839b0902a8a49ffb>
    <SharedWithUsers xmlns="b2de62fc-8851-4d51-9d76-3678c7047a52">
      <UserInfo>
        <DisplayName>Alexa Ferrante</DisplayName>
        <AccountId>14213</AccountId>
        <AccountType/>
      </UserInfo>
    </SharedWithUsers>
    <TaxCatchAll xmlns="b2de62fc-8851-4d51-9d76-3678c7047a52"/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MHDocument" ma:contentTypeID="0x010100B33EFEB5AB1F7043932B1EF4FC42A71E009A1A8876C5235742AB276AE52C7B73BB" ma:contentTypeVersion="18" ma:contentTypeDescription="Memorial Health Organization Document" ma:contentTypeScope="" ma:versionID="92d528dd2c46c9e8f67f1b1c2270822e">
  <xsd:schema xmlns:xsd="http://www.w3.org/2001/XMLSchema" xmlns:xs="http://www.w3.org/2001/XMLSchema" xmlns:p="http://schemas.microsoft.com/office/2006/metadata/properties" xmlns:ns1="http://schemas.microsoft.com/sharepoint/v3" xmlns:ns2="b2de62fc-8851-4d51-9d76-3678c7047a52" xmlns:ns3="d77883d4-88d1-449e-8465-8791a31374a8" targetNamespace="http://schemas.microsoft.com/office/2006/metadata/properties" ma:root="true" ma:fieldsID="d54ccc845298270ea765e67b0e0384da" ns1:_="" ns2:_="" ns3:_="">
    <xsd:import namespace="http://schemas.microsoft.com/sharepoint/v3"/>
    <xsd:import namespace="b2de62fc-8851-4d51-9d76-3678c7047a52"/>
    <xsd:import namespace="d77883d4-88d1-449e-8465-8791a31374a8"/>
    <xsd:element name="properties">
      <xsd:complexType>
        <xsd:sequence>
          <xsd:element name="documentManagement">
            <xsd:complexType>
              <xsd:all>
                <xsd:element ref="ns2:j9ffbf819900478e839b0902a8a49ffb" minOccurs="0"/>
                <xsd:element ref="ns2:TaxCatchAll" minOccurs="0"/>
                <xsd:element ref="ns2:TaxCatchAllLabel" minOccurs="0"/>
                <xsd:element ref="ns1:Expires" minOccurs="0"/>
                <xsd:element ref="ns1:_dlc_Exempt" minOccurs="0"/>
                <xsd:element ref="ns1:_dlc_ExpireDateSaved" minOccurs="0"/>
                <xsd:element ref="ns1:_dlc_ExpireDa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xpires" ma:index="12" nillable="true" ma:displayName="Expires" ma:format="DateOnly" ma:internalName="Expires" ma:readOnly="false">
      <xsd:simpleType>
        <xsd:restriction base="dms:DateTime"/>
      </xsd:simpleType>
    </xsd:element>
    <xsd:element name="_dlc_Exempt" ma:index="13" nillable="true" ma:displayName="Exempt from Policy" ma:description="" ma:hidden="true" ma:internalName="_dlc_Exempt" ma:readOnly="true">
      <xsd:simpleType>
        <xsd:restriction base="dms:Unknown"/>
      </xsd:simpleType>
    </xsd:element>
    <xsd:element name="_dlc_ExpireDateSaved" ma:index="14" nillable="true" ma:displayName="Original Expiration Date" ma:description="" ma:hidden="true" ma:internalName="_dlc_ExpireDateSaved" ma:readOnly="true">
      <xsd:simpleType>
        <xsd:restriction base="dms:DateTime"/>
      </xsd:simpleType>
    </xsd:element>
    <xsd:element name="_dlc_ExpireDate" ma:index="15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de62fc-8851-4d51-9d76-3678c7047a52" elementFormDefault="qualified">
    <xsd:import namespace="http://schemas.microsoft.com/office/2006/documentManagement/types"/>
    <xsd:import namespace="http://schemas.microsoft.com/office/infopath/2007/PartnerControls"/>
    <xsd:element name="j9ffbf819900478e839b0902a8a49ffb" ma:index="8" nillable="true" ma:taxonomy="true" ma:internalName="j9ffbf819900478e839b0902a8a49ffb" ma:taxonomyFieldName="MHOwner" ma:displayName="Owner" ma:fieldId="{39ffbf81-9900-478e-839b-0902a8a49ffb}" ma:sspId="63855119-7326-4794-87bd-7240277b1884" ma:termSetId="177297e0-3cef-4290-b655-5b630df8159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25e70839-1afb-4708-98b9-fd4d432451e9}" ma:internalName="TaxCatchAll" ma:showField="CatchAllData" ma:web="b2de62fc-8851-4d51-9d76-3678c7047a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25e70839-1afb-4708-98b9-fd4d432451e9}" ma:internalName="TaxCatchAllLabel" ma:readOnly="true" ma:showField="CatchAllDataLabel" ma:web="b2de62fc-8851-4d51-9d76-3678c7047a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883d4-88d1-449e-8465-8791a31374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28FF71-5AC3-4572-91B0-2C9323DD01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B301C0-3739-4FE5-8130-E09BD1B80F1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F3AA102-C32A-466B-8A87-0AE7AB1F3807}">
  <ds:schemaRefs>
    <ds:schemaRef ds:uri="office.server.policy"/>
  </ds:schemaRefs>
</ds:datastoreItem>
</file>

<file path=customXml/itemProps4.xml><?xml version="1.0" encoding="utf-8"?>
<ds:datastoreItem xmlns:ds="http://schemas.openxmlformats.org/officeDocument/2006/customXml" ds:itemID="{71B5F409-3212-488F-B0D5-2545D382C366}">
  <ds:schemaRefs>
    <ds:schemaRef ds:uri="http://schemas.microsoft.com/office/2006/metadata/properties"/>
    <ds:schemaRef ds:uri="http://schemas.microsoft.com/sharepoint/v3"/>
    <ds:schemaRef ds:uri="b2de62fc-8851-4d51-9d76-3678c7047a5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d77883d4-88d1-449e-8465-8791a31374a8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FFBDFCA3-F6B3-4C42-A591-BA44095405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2de62fc-8851-4d51-9d76-3678c7047a52"/>
    <ds:schemaRef ds:uri="d77883d4-88d1-449e-8465-8791a31374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RCI_How I Did It 8.12.2019 AD (1)</Template>
  <TotalTime>1067</TotalTime>
  <Words>770</Words>
  <Application>Microsoft Office PowerPoint</Application>
  <PresentationFormat>Widescreen</PresentationFormat>
  <Paragraphs>235</Paragraphs>
  <Slides>26</Slides>
  <Notes>26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26</vt:i4>
      </vt:variant>
    </vt:vector>
  </HeadingPairs>
  <TitlesOfParts>
    <vt:vector size="50" baseType="lpstr">
      <vt:lpstr>ＭＳ Ｐゴシック</vt:lpstr>
      <vt:lpstr>ＭＳ Ｐゴシック</vt:lpstr>
      <vt:lpstr>.AppleSystemUIFont</vt:lpstr>
      <vt:lpstr>Arial</vt:lpstr>
      <vt:lpstr>Arial Black</vt:lpstr>
      <vt:lpstr>Calibri</vt:lpstr>
      <vt:lpstr>Calibri Light</vt:lpstr>
      <vt:lpstr>Century Gothic</vt:lpstr>
      <vt:lpstr>Georgia</vt:lpstr>
      <vt:lpstr>Times New Roman</vt:lpstr>
      <vt:lpstr>Wingdings</vt:lpstr>
      <vt:lpstr>1_Blank</vt:lpstr>
      <vt:lpstr>1_cover</vt:lpstr>
      <vt:lpstr>2_agenda</vt:lpstr>
      <vt:lpstr>3_divider with image</vt:lpstr>
      <vt:lpstr>4_divider no image</vt:lpstr>
      <vt:lpstr>5_content slides</vt:lpstr>
      <vt:lpstr>6_content slides (alternate)</vt:lpstr>
      <vt:lpstr>6_quotes</vt:lpstr>
      <vt:lpstr>7_full image</vt:lpstr>
      <vt:lpstr>8_thank you</vt:lpstr>
      <vt:lpstr>6_content slides</vt:lpstr>
      <vt:lpstr>9_content slides</vt:lpstr>
      <vt:lpstr>7_content slides</vt:lpstr>
      <vt:lpstr>Diabetes Team Based Care: An IPA Story  Andrea De Coro, PharmD Kristi March, PharmD Brian Coyne, MD  </vt:lpstr>
      <vt:lpstr>Agenda</vt:lpstr>
      <vt:lpstr>Organizational Overview</vt:lpstr>
      <vt:lpstr>Spotlight</vt:lpstr>
      <vt:lpstr>Roles</vt:lpstr>
      <vt:lpstr>We Choose Diabetes</vt:lpstr>
      <vt:lpstr>How We Started</vt:lpstr>
      <vt:lpstr>ACTIVE Diabetes Program</vt:lpstr>
      <vt:lpstr>ACTIVE Diabetes Program</vt:lpstr>
      <vt:lpstr>ACTIVE Diabetes Baseline (2012)</vt:lpstr>
      <vt:lpstr>ACTIVE Diabetes Results (2012)</vt:lpstr>
      <vt:lpstr>ACTIVE Diabetes Results versus IHA 90th Percentile (2012)</vt:lpstr>
      <vt:lpstr>Results</vt:lpstr>
      <vt:lpstr>ACTIVE Diabetes Program</vt:lpstr>
      <vt:lpstr>ACTIVE Diabetes Program</vt:lpstr>
      <vt:lpstr>Team</vt:lpstr>
      <vt:lpstr>Team</vt:lpstr>
      <vt:lpstr>Team</vt:lpstr>
      <vt:lpstr>Operations: Appointments and Follow-up</vt:lpstr>
      <vt:lpstr>PCP Input…</vt:lpstr>
      <vt:lpstr>Case Example</vt:lpstr>
      <vt:lpstr>Case Example</vt:lpstr>
      <vt:lpstr>Joseph’s Story</vt:lpstr>
      <vt:lpstr>Cost Reduction/ROI</vt:lpstr>
      <vt:lpstr>Lessons Learned</vt:lpstr>
      <vt:lpstr>Thank you.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Team Based Care: An IPA Story  Andrea De Coro, PharmD Kristi March, PharmD Brian Coyne, MD</dc:title>
  <dc:creator>Andrea</dc:creator>
  <cp:lastModifiedBy>Andrea De Coro</cp:lastModifiedBy>
  <cp:revision>49</cp:revision>
  <cp:lastPrinted>2019-08-08T00:56:59Z</cp:lastPrinted>
  <dcterms:created xsi:type="dcterms:W3CDTF">2019-08-01T21:42:27Z</dcterms:created>
  <dcterms:modified xsi:type="dcterms:W3CDTF">2019-08-09T01:39:12Z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policyId">
    <vt:lpwstr>0x0101|537540356</vt:lpwstr>
  </property>
  <property fmtid="{D5CDD505-2E9C-101B-9397-08002B2CF9AE}" pid="3" name="MHOwner">
    <vt:lpwstr/>
  </property>
  <property fmtid="{D5CDD505-2E9C-101B-9397-08002B2CF9AE}" pid="4" name="ContentTypeId">
    <vt:lpwstr>0x010100B33EFEB5AB1F7043932B1EF4FC42A71E009A1A8876C5235742AB276AE52C7B73BB</vt:lpwstr>
  </property>
  <property fmtid="{D5CDD505-2E9C-101B-9397-08002B2CF9AE}" pid="5" name="ItemRetentionFormula">
    <vt:lpwstr>&lt;formula id="Microsoft.Office.RecordsManagement.PolicyFeatures.Expiration.Formula.BuiltIn"&gt;&lt;number&gt;0&lt;/number&gt;&lt;property&gt;Expires&lt;/property&gt;&lt;propertyId&gt;6a09e75b-8d17-4698-94a8-371eda1af1ac&lt;/propertyId&gt;&lt;period&gt;days&lt;/period&gt;&lt;/formula&gt;</vt:lpwstr>
  </property>
</Properties>
</file>